
<file path=Configurations2/accelerator/current.xml>
</file>

<file path=META-INF/manifest.xml><?xml version="1.0" encoding="utf-8"?>
<manifest:manifest xmlns:manifest="urn:oasis:names:tc:opendocument:xmlns:manifest:1.0">
  <manifest:file-entry manifest:media-type="application/vnd.oasis.opendocument.text" manifest:version="1.2" manifest:full-path="/"/>
  <manifest:file-entry manifest:media-type="" manifest:full-path="Configurations2/statusbar/"/>
  <manifest:file-entry manifest:media-type="" manifest:full-path="Configurations2/accelerator/current.xml"/>
  <manifest:file-entry manifest:media-type="" manifest:full-path="Configurations2/accelerator/"/>
  <manifest:file-entry manifest:media-type="" manifest:full-path="Configurations2/floater/"/>
  <manifest:file-entry manifest:media-type="" manifest:full-path="Configurations2/popupmenu/"/>
  <manifest:file-entry manifest:media-type="" manifest:full-path="Configurations2/progressbar/"/>
  <manifest:file-entry manifest:media-type="" manifest:full-path="Configurations2/menubar/"/>
  <manifest:file-entry manifest:media-type="" manifest:full-path="Configurations2/toolbar/"/>
  <manifest:file-entry manifest:media-type="" manifest:full-path="Configurations2/images/Bitmaps/"/>
  <manifest:file-entry manifest:media-type="" manifest:full-path="Configurations2/images/"/>
  <manifest:file-entry manifest:media-type="application/vnd.sun.xml.ui.configuration" manifest:full-path="Configurations2/"/>
  <manifest:file-entry manifest:media-type="image/gif" manifest:full-path="Pictures/100002000000000A0000000ADFBE81A4.gif"/>
  <manifest:file-entry manifest:media-type="" manifest:full-path="Pictures/"/>
  <manifest:file-entry manifest:media-type="application/binary" manifest:full-path="layout-cache"/>
  <manifest:file-entry manifest:media-type="text/xml" manifest:full-path="content.xml"/>
  <manifest:file-entry manifest:media-type="application/rdf+xml" manifest:full-path="manifest.rdf"/>
  <manifest:file-entry manifest:media-type="text/xml" manifest:full-path="styles.xml"/>
  <manifest:file-entry manifest:media-type="text/xml" manifest:full-path="meta.xml"/>
  <manifest:file-entry manifest:media-type="" manifest:full-path="Thumbnails/thumbnail.png"/>
  <manifest:file-entry manifest:media-type="" manifest:full-path="Thumbnails/"/>
  <manifest:file-entry manifest:media-type="text/xml" manifest:full-path="settings.xml"/>
</manifest:manifest>
</file>

<file path=content.xml><?xml version="1.0" encoding="utf-8"?>
<office:document-content xmlns:office="urn:oasis:names:tc:opendocument:xmlns:office:1.0" xmlns:style="urn:oasis:names:tc:opendocument:xmlns:style:1.0" xmlns:text="urn:oasis:names:tc:opendocument:xmlns:text:1.0" xmlns:table="urn:oasis:names:tc:opendocument:xmlns:table:1.0" xmlns:draw="urn:oasis:names:tc:opendocument:xmlns:drawing:1.0" xmlns:fo="urn:oasis:names:tc:opendocument:xmlns:xsl-fo-compatible:1.0" xmlns:xlink="http://www.w3.org/1999/xlink" xmlns:dc="http://purl.org/dc/elements/1.1/" xmlns:meta="urn:oasis:names:tc:opendocument:xmlns:meta:1.0" xmlns:number="urn:oasis:names:tc:opendocument:xmlns:datastyle:1.0" xmlns:svg="urn:oasis:names:tc:opendocument:xmlns:svg-compatible:1.0" xmlns:chart="urn:oasis:names:tc:opendocument:xmlns:chart:1.0" xmlns:dr3d="urn:oasis:names:tc:opendocument:xmlns:dr3d:1.0" xmlns:math="http://www.w3.org/1998/Math/MathML" xmlns:form="urn:oasis:names:tc:opendocument:xmlns:form:1.0" xmlns:script="urn:oasis:names:tc:opendocument:xmlns:script:1.0" xmlns:ooo="http://openoffice.org/2004/office" xmlns:ooow="http://openoffice.org/2004/writer" xmlns:oooc="http://openoffice.org/2004/calc" xmlns:dom="http://www.w3.org/2001/xml-events" xmlns:xforms="http://www.w3.org/2002/xforms" xmlns:xsd="http://www.w3.org/2001/XMLSchema" xmlns:xsi="http://www.w3.org/2001/XMLSchema-instance" xmlns:rpt="http://openoffice.org/2005/report" xmlns:of="urn:oasis:names:tc:opendocument:xmlns:of:1.2" xmlns:xhtml="http://www.w3.org/1999/xhtml" xmlns:grddl="http://www.w3.org/2003/g/data-view#" xmlns:field="urn:openoffice:names:experimental:ooo-ms-interop:xmlns:field:1.0" office:version="1.2" grddl:transformation="http://docs.oasis-open.org/office/1.2/xslt/odf2rdf.xsl">
  <office:scripts/>
  <office:font-face-decls>
    <style:font-face style:name="Wingdings" svg:font-family="Wingdings" style:font-pitch="variable" style:font-charset="x-symbol"/>
    <style:font-face style:name="Symbol" svg:font-family="Symbol" style:font-family-generic="roman" style:font-pitch="variable" style:font-charset="x-symbol"/>
    <style:font-face style:name="Calibri" svg:font-family="Calibri, Bold"/>
    <style:font-face style:name="OpenSymbol" svg:font-family="OpenSymbol"/>
    <style:font-face style:name="Tahoma1" svg:font-family="Tahoma"/>
    <style:font-face style:name="Times-Bold" svg:font-family="Times-Bold"/>
    <style:font-face style:name="Times-Roman" svg:font-family="Times-Roman, 'Times New Roman'"/>
    <style:font-face style:name="Courier New" svg:font-family="'Courier New'" style:font-family-generic="modern"/>
    <style:font-face style:name="MS Mincho" svg:font-family="'MS Mincho', 'ＭＳ 明朝'" style:font-family-generic="modern"/>
    <style:font-face style:name="PalatinoLinotype" svg:font-family="PalatinoLinotype" style:font-family-generic="roman"/>
    <style:font-face style:name="Calibri1" svg:font-family="Calibri" style:font-family-generic="swiss"/>
    <style:font-face style:name="Verdana1" svg:font-family="Verdana" style:font-family-generic="swiss"/>
    <style:font-face style:name="Garamond" svg:font-family="Garamond" style:font-family-generic="roman" style:font-pitch="variable"/>
    <style:font-face style:name="Times New Roman" svg:font-family="'Times New Roman'" style:font-family-generic="roman" style:font-pitch="variable"/>
    <style:font-face style:name="Arial" svg:font-family="Arial" style:font-family-generic="swiss" style:font-pitch="variable"/>
    <style:font-face style:name="Arial Unicode MS" svg:font-family="'Arial Unicode MS'" style:font-family-generic="swiss" style:font-pitch="variable"/>
    <style:font-face style:name="Segoe UI Symbol" svg:font-family="'Segoe UI Symbol'" style:font-family-generic="swiss" style:font-pitch="variable"/>
    <style:font-face style:name="Tahoma2" svg:font-family="Tahoma" style:font-family-generic="swiss" style:font-pitch="variable"/>
    <style:font-face style:name="Verdana" svg:font-family="Verdana" style:font-family-generic="swiss" style:font-pitch="variable"/>
    <style:font-face style:name="Andale Sans UI" svg:font-family="'Andale Sans UI'" style:font-family-generic="system" style:font-pitch="variable"/>
    <style:font-face style:name="Tahoma" svg:font-family="Tahoma" style:font-family-generic="system" style:font-pitch="variable"/>
  </office:font-face-decls>
  <office:automatic-styles>
    <style:style style:name="P1" style:family="paragraph" style:parent-style-name="Header">
      <style:text-properties style:font-name="Verdana" fo:font-size="9pt" style:font-size-asian="9pt" style:font-size-complex="9pt"/>
    </style:style>
    <style:style style:name="P2" style:family="paragraph" style:parent-style-name="Footer">
      <style:paragraph-properties fo:text-align="center" style:justify-single-word="false"/>
    </style:style>
    <style:style style:name="P3" style:family="paragraph" style:parent-style-name="Standard">
      <style:paragraph-properties fo:margin-left="0cm" fo:margin-right="0cm" fo:text-align="justify" style:justify-single-word="false" fo:text-indent="0cm" style:auto-text-indent="false" style:text-autospace="none"/>
      <style:text-properties fo:color="#000000" style:font-name="Times New Roman" fo:font-size="12pt" fo:font-weight="bold" style:font-size-asian="12pt" style:font-weight-asian="bold" style:font-name-complex="Times-Bold" style:font-size-complex="12pt" style:font-weight-complex="bold"/>
    </style:style>
    <style:style style:name="P4" style:family="paragraph" style:parent-style-name="Standard">
      <style:paragraph-properties fo:margin-left="0cm" fo:margin-right="0cm" fo:text-align="justify" style:justify-single-word="false" fo:text-indent="0cm" style:auto-text-indent="false" style:text-autospace="none"/>
      <style:text-properties fo:color="#000000" style:font-name="Times New Roman" fo:font-size="12pt" fo:font-weight="bold" style:font-size-asian="12pt" style:font-weight-asian="bold" style:font-name-complex="Times-Roman" style:font-size-complex="12pt"/>
    </style:style>
    <style:style style:name="P5" style:family="paragraph" style:parent-style-name="Standard">
      <style:paragraph-properties fo:margin-left="0cm" fo:margin-right="0cm" fo:text-align="justify" style:justify-single-word="false" fo:text-indent="0cm" style:auto-text-indent="false" style:text-autospace="none"/>
      <style:text-properties fo:color="#000000" style:font-name="Times New Roman" fo:font-size="12pt" style:text-underline-style="solid" style:text-underline-width="auto" style:text-underline-color="font-color" fo:font-weight="bold" style:font-size-asian="12pt" style:font-weight-asian="bold" style:font-name-complex="Times-Bold" style:font-size-complex="12pt" style:font-weight-complex="bold"/>
    </style:style>
    <style:style style:name="P6" style:family="paragraph" style:parent-style-name="Standard">
      <style:paragraph-properties fo:margin-left="0cm" fo:margin-right="0cm" fo:margin-top="0.212cm" fo:margin-bottom="0.212cm" fo:text-align="justify" style:justify-single-word="false" fo:orphans="0" fo:widows="0" fo:text-indent="0cm" style:auto-text-indent="false">
        <style:tab-stops>
          <style:tab-stop style:position="-1.501cm"/>
        </style:tab-stops>
      </style:paragraph-properties>
      <style:text-properties fo:font-weight="normal" style:font-weight-asian="normal"/>
    </style:style>
    <style:style style:name="P7" style:family="paragraph" style:parent-style-name="Standard">
      <style:paragraph-properties fo:line-height="150%" fo:text-align="justify" style:justify-single-word="false" style:text-autospace="none"/>
      <style:text-properties fo:color="#000000" style:font-name="Times New Roman" fo:font-size="12pt" fo:font-weight="bold" style:font-size-asian="12pt" style:font-weight-asian="bold" style:font-name-complex="Times-Bold" style:font-size-complex="12pt" style:font-weight-complex="bold"/>
    </style:style>
    <style:style style:name="P8" style:family="paragraph" style:parent-style-name="Standard">
      <style:paragraph-properties fo:text-align="justify" style:justify-single-word="false" style:text-autospace="none"/>
      <style:text-properties fo:color="#000000" style:font-name="Times New Roman" fo:font-size="12pt" fo:font-weight="bold" style:font-size-asian="12pt" style:font-weight-asian="bold" style:font-name-complex="Times-Bold" style:font-size-complex="12pt" style:font-weight-complex="bold"/>
    </style:style>
    <style:style style:name="P9" style:family="paragraph" style:parent-style-name="Standard">
      <style:paragraph-properties fo:text-align="justify" style:justify-single-word="false" style:text-autospace="none"/>
      <style:text-properties fo:color="#ff0000" style:font-name="Times New Roman" fo:font-size="12pt" fo:font-weight="bold" style:font-size-asian="12pt" style:font-weight-asian="bold" style:font-name-complex="Tahoma2" style:font-size-complex="12pt" style:font-style-complex="italic" style:font-weight-complex="bold"/>
    </style:style>
    <style:style style:name="P10" style:family="paragraph" style:parent-style-name="Standard">
      <style:paragraph-properties fo:line-height="150%" fo:text-align="justify" style:justify-single-word="false" style:text-autospace="none"/>
      <style:text-properties style:font-name="Garamond" style:font-name-asian="Times New Roman" style:language-asian="it" style:country-asian="IT" style:font-size-complex="10pt"/>
    </style:style>
    <style:style style:name="P11" style:family="paragraph" style:parent-style-name="Standard">
      <style:paragraph-properties fo:margin-left="0.085cm" fo:margin-right="0cm" fo:text-indent="0cm" style:auto-text-indent="false"/>
    </style:style>
    <style:style style:name="P12" style:family="paragraph" style:parent-style-name="Standard">
      <style:paragraph-properties fo:margin-left="0.085cm" fo:margin-right="0cm" fo:line-height="150%" fo:text-align="justify" style:justify-single-word="false" fo:text-indent="0cm" style:auto-text-indent="false" style:text-autospace="none"/>
      <style:text-properties fo:color="#000000" style:font-name="Times New Roman" fo:font-size="12pt" fo:font-weight="bold" style:font-size-asian="12pt" style:font-weight-asian="bold" style:font-name-complex="Times-Bold" style:font-size-complex="12pt" style:font-weight-complex="bold"/>
    </style:style>
    <style:style style:name="P13" style:family="paragraph" style:parent-style-name="Standard">
      <style:paragraph-properties fo:margin-left="0.085cm" fo:margin-right="0cm" fo:text-indent="0cm" style:auto-text-indent="false"/>
      <style:text-properties style:font-name="Garamond"/>
    </style:style>
    <style:style style:name="P14" style:family="paragraph" style:parent-style-name="Standard">
      <style:paragraph-properties fo:margin-left="0.085cm" fo:margin-right="0cm" fo:text-align="justify" style:justify-single-word="false" fo:orphans="0" fo:widows="0" fo:text-indent="0cm" style:auto-text-indent="false">
        <style:tab-stops>
          <style:tab-stop style:position="0.953cm"/>
          <style:tab-stop style:position="16.193cm"/>
        </style:tab-stops>
      </style:paragraph-properties>
      <style:text-properties style:font-name="Garamond" fo:font-size="12pt" style:font-size-asian="12pt" style:font-size-complex="12pt"/>
    </style:style>
    <style:style style:name="P15" style:family="paragraph" style:parent-style-name="Standard">
      <style:paragraph-properties fo:margin-left="0.085cm" fo:margin-right="0cm" fo:text-align="end" style:justify-single-word="false" fo:orphans="0" fo:widows="0" fo:text-indent="0cm" style:auto-text-indent="false">
        <style:tab-stops>
          <style:tab-stop style:position="0.953cm"/>
          <style:tab-stop style:position="16.193cm"/>
        </style:tab-stops>
      </style:paragraph-properties>
      <style:text-properties style:font-name="Garamond"/>
    </style:style>
    <style:style style:name="P16" style:family="paragraph" style:parent-style-name="Standard">
      <style:paragraph-properties fo:margin-left="0.085cm" fo:margin-right="0cm" fo:margin-top="0cm" fo:margin-bottom="0.212cm" fo:text-align="center" style:justify-single-word="false" fo:orphans="0" fo:widows="0" fo:text-indent="0cm" style:auto-text-indent="false">
        <style:tab-stops>
          <style:tab-stop style:position="-1.501cm"/>
          <style:tab-stop style:position="16.193cm"/>
        </style:tab-stops>
      </style:paragraph-properties>
      <style:text-properties style:font-name="Garamond" fo:font-weight="bold" style:font-weight-asian="bold"/>
    </style:style>
    <style:style style:name="P17" style:family="paragraph" style:parent-style-name="Standard">
      <style:paragraph-properties fo:margin-left="0.085cm" fo:margin-right="0cm" fo:margin-top="0cm" fo:margin-bottom="0.212cm" fo:text-align="justify" style:justify-single-word="false" fo:orphans="0" fo:widows="0" fo:text-indent="0cm" style:auto-text-indent="false">
        <style:tab-stops>
          <style:tab-stop style:position="0.501cm"/>
        </style:tab-stops>
      </style:paragraph-properties>
      <style:text-properties style:font-name="Garamond" fo:font-weight="bold" style:font-weight-asian="bold"/>
    </style:style>
    <style:style style:name="P18" style:family="paragraph" style:parent-style-name="Standard">
      <style:paragraph-properties fo:margin-left="0.085cm" fo:margin-right="0cm" fo:margin-top="0cm" fo:margin-bottom="0.212cm" fo:text-align="justify" style:justify-single-word="false" fo:orphans="0" fo:widows="0" fo:text-indent="0cm" style:auto-text-indent="false">
        <style:tab-stops>
          <style:tab-stop style:position="0.953cm"/>
          <style:tab-stop style:position="6.865cm"/>
          <style:tab-stop style:position="16.193cm"/>
        </style:tab-stops>
      </style:paragraph-properties>
      <style:text-properties style:font-name="Garamond"/>
    </style:style>
    <style:style style:name="P19" style:family="paragraph" style:parent-style-name="Standard">
      <style:paragraph-properties fo:margin-left="0.085cm" fo:margin-right="0cm" fo:margin-top="0cm" fo:margin-bottom="0.212cm" fo:text-align="justify" style:justify-single-word="false" fo:orphans="0" fo:widows="0" fo:text-indent="0cm" style:auto-text-indent="false">
        <style:tab-stops>
          <style:tab-stop style:position="-1.251cm"/>
          <style:tab-stop style:position="16.193cm"/>
        </style:tab-stops>
      </style:paragraph-properties>
      <style:text-properties style:font-name="Garamond"/>
    </style:style>
    <style:style style:name="P20" style:family="paragraph" style:parent-style-name="Standard">
      <style:paragraph-properties fo:margin-left="0.085cm" fo:margin-right="0cm" fo:margin-top="0cm" fo:margin-bottom="0.212cm" fo:text-align="justify" style:justify-single-word="false" fo:orphans="0" fo:widows="0" fo:text-indent="0cm" style:auto-text-indent="false">
        <style:tab-stops>
          <style:tab-stop style:position="0.953cm"/>
          <style:tab-stop style:position="10.001cm"/>
          <style:tab-stop style:position="10.252cm"/>
          <style:tab-stop style:position="16.193cm"/>
        </style:tab-stops>
      </style:paragraph-properties>
      <style:text-properties style:font-name="Garamond"/>
    </style:style>
    <style:style style:name="P21" style:family="paragraph" style:parent-style-name="Standard">
      <style:paragraph-properties fo:margin-left="0.085cm" fo:margin-right="0cm" fo:margin-top="0cm" fo:margin-bottom="0.212cm" fo:text-align="justify" style:justify-single-word="false" fo:orphans="0" fo:widows="0" fo:text-indent="0cm" style:auto-text-indent="false">
        <style:tab-stops>
          <style:tab-stop style:position="-1.251cm"/>
          <style:tab-stop style:position="16.193cm"/>
        </style:tab-stops>
      </style:paragraph-properties>
      <style:text-properties style:font-name="Garamond" fo:font-style="italic" fo:font-weight="bold" style:font-style-asian="italic" style:font-weight-asian="bold"/>
    </style:style>
    <style:style style:name="P22" style:family="paragraph" style:parent-style-name="Standard">
      <style:paragraph-properties fo:margin-left="0.085cm" fo:margin-right="0cm" fo:margin-top="0cm" fo:margin-bottom="0.212cm" fo:text-align="justify" style:justify-single-word="false" fo:orphans="0" fo:widows="0" fo:text-indent="0cm" style:auto-text-indent="false">
        <style:tab-stops>
          <style:tab-stop style:position="-1.251cm"/>
          <style:tab-stop style:position="16.193cm"/>
        </style:tab-stops>
      </style:paragraph-properties>
    </style:style>
    <style:style style:name="P23" style:family="paragraph" style:parent-style-name="Standard">
      <style:paragraph-properties fo:margin-left="0.085cm" fo:margin-right="0cm" fo:margin-top="0.071cm" fo:margin-bottom="0.071cm" fo:text-align="justify" style:justify-single-word="false" fo:text-indent="0cm" style:auto-text-indent="false"/>
      <style:text-properties style:font-name="Times New Roman" fo:font-size="11pt" fo:font-weight="bold" style:font-size-asian="11pt" style:font-weight-asian="bold" style:font-name-complex="Tahoma2" style:font-size-complex="11pt"/>
    </style:style>
    <style:style style:name="P24" style:family="paragraph" style:parent-style-name="Standard">
      <style:paragraph-properties fo:margin-left="0.085cm" fo:margin-right="0cm" fo:margin-top="0.071cm" fo:margin-bottom="0.071cm" fo:text-align="justify" style:justify-single-word="false" fo:text-indent="0cm" style:auto-text-indent="false"/>
      <style:text-properties style:font-name="Times New Roman" fo:font-size="11pt" fo:font-weight="bold" fo:background-color="transparent" style:font-size-asian="11pt" style:font-weight-asian="bold" style:font-name-complex="Tahoma2" style:font-size-complex="11pt"/>
    </style:style>
    <style:style style:name="P25" style:family="paragraph" style:parent-style-name="Standard">
      <style:paragraph-properties fo:margin-left="0.079cm" fo:margin-right="0cm" fo:margin-top="0cm" fo:margin-bottom="0.212cm" fo:line-height="150%" fo:text-align="justify" style:justify-single-word="false" fo:orphans="0" fo:widows="0" fo:text-indent="0cm" style:auto-text-indent="false">
        <style:tab-stops>
          <style:tab-stop style:position="-1.501cm"/>
          <style:tab-stop style:position="16.193cm"/>
        </style:tab-stops>
      </style:paragraph-properties>
      <style:text-properties style:font-name="Garamond"/>
    </style:style>
    <style:style style:name="P26" style:family="paragraph" style:parent-style-name="Standard">
      <style:paragraph-properties fo:margin-left="0.079cm" fo:margin-right="0.026cm" fo:margin-top="0cm" fo:margin-bottom="0.212cm" fo:line-height="150%" fo:text-align="justify" style:justify-single-word="false" fo:orphans="0" fo:widows="0" fo:text-indent="0cm" style:auto-text-indent="false">
        <style:tab-stops>
          <style:tab-stop style:position="-1.501cm"/>
          <style:tab-stop style:position="16.193cm"/>
        </style:tab-stops>
      </style:paragraph-properties>
      <style:text-properties style:font-name="Garamond"/>
    </style:style>
    <style:style style:name="P27" style:family="paragraph" style:parent-style-name="Standard" style:master-page-name="Standard">
      <style:paragraph-properties fo:text-align="justify" style:justify-single-word="false" style:page-number="auto" fo:break-before="page" style:text-autospace="none"/>
      <style:text-properties style:use-window-font-color="true" style:font-name="Times New Roman" fo:font-size="12pt" fo:font-weight="bold" style:font-size-asian="12pt" style:font-weight-asian="bold" style:font-name-complex="Tahoma2" style:font-size-complex="12pt" style:font-style-complex="italic" style:font-weight-complex="bold"/>
    </style:style>
    <style:style style:name="P28" style:family="paragraph" style:parent-style-name="Standard" style:list-style-name="L1">
      <style:paragraph-properties fo:margin-top="0.212cm" fo:margin-bottom="0.212cm" fo:text-align="justify" style:justify-single-word="false" fo:orphans="0" fo:widows="0">
        <style:tab-stops>
          <style:tab-stop style:position="-1.501cm"/>
        </style:tab-stops>
      </style:paragraph-properties>
      <style:text-properties style:font-name="Garamond" fo:font-style="normal" fo:font-weight="normal" style:font-style-asian="normal" style:font-weight-asian="normal" style:font-style-complex="normal" style:font-weight-complex="normal"/>
    </style:style>
    <style:style style:name="P29" style:family="paragraph" style:parent-style-name="Standard" style:list-style-name="L1">
      <style:paragraph-properties fo:margin-top="0.212cm" fo:margin-bottom="0.212cm" fo:text-align="justify" style:justify-single-word="false" fo:orphans="0" fo:widows="0">
        <style:tab-stops>
          <style:tab-stop style:position="-1.501cm"/>
        </style:tab-stops>
      </style:paragraph-properties>
      <style:text-properties fo:font-style="normal" fo:font-weight="normal" style:font-style-asian="normal" style:font-weight-asian="normal" style:font-style-complex="normal" style:font-weight-complex="normal"/>
    </style:style>
    <style:style style:name="P30" style:family="paragraph" style:parent-style-name="Standard" style:list-style-name="L2">
      <style:paragraph-properties fo:margin-top="0cm" fo:margin-bottom="0.212cm" fo:text-align="justify" style:justify-single-word="false" fo:orphans="0" fo:widows="0">
        <style:tab-stops>
          <style:tab-stop style:position="16.193cm"/>
        </style:tab-stops>
      </style:paragraph-properties>
    </style:style>
    <style:style style:name="P31" style:family="paragraph" style:parent-style-name="Standard" style:list-style-name="L2">
      <style:paragraph-properties fo:margin-top="0cm" fo:margin-bottom="0.212cm" fo:text-align="justify" style:justify-single-word="false" fo:orphans="0" fo:widows="0">
        <style:tab-stops>
          <style:tab-stop style:position="0.953cm"/>
          <style:tab-stop style:position="6.865cm"/>
          <style:tab-stop style:position="16.193cm"/>
        </style:tab-stops>
      </style:paragraph-properties>
    </style:style>
    <style:style style:name="P32" style:family="paragraph" style:parent-style-name="Standard" style:list-style-name="L3">
      <style:paragraph-properties fo:margin-top="0cm" fo:margin-bottom="0.212cm" fo:text-align="justify" style:justify-single-word="false" fo:orphans="0" fo:widows="0">
        <style:tab-stops>
          <style:tab-stop style:position="0.953cm"/>
          <style:tab-stop style:position="10.001cm"/>
          <style:tab-stop style:position="10.252cm"/>
          <style:tab-stop style:position="16.193cm"/>
        </style:tab-stops>
      </style:paragraph-properties>
    </style:style>
    <style:style style:name="T1" style:family="text">
      <style:text-properties style:text-underline-style="solid" style:text-underline-width="auto" style:text-underline-color="font-color"/>
    </style:style>
    <style:style style:name="T2" style:family="text">
      <style:text-properties fo:text-transform="uppercase" fo:font-style="normal" fo:background-color="transparent" style:font-name-asian="Verdana1" style:font-style-asian="normal" style:font-style-complex="normal"/>
    </style:style>
    <style:style style:name="T3" style:family="text">
      <style:text-properties fo:text-transform="uppercase" style:font-name="Times New Roman" fo:font-style="normal" fo:background-color="transparent" style:font-name-asian="Verdana1" style:font-style-asian="normal" style:font-name-complex="Tahoma2" style:font-style-complex="normal"/>
    </style:style>
    <style:style style:name="T4" style:family="text">
      <style:text-properties style:font-name="Garamond"/>
    </style:style>
    <style:style style:name="T5" style:family="text">
      <style:text-properties style:font-name="Garamond" fo:font-style="italic" style:font-style-asian="italic" style:font-name-complex="Tahoma2"/>
    </style:style>
    <style:style style:name="T6" style:family="text">
      <style:text-properties style:font-name="Garamond" style:font-name-complex="Tahoma2"/>
    </style:style>
    <style:style style:name="T7" style:family="text">
      <style:text-properties style:font-name="Garamond" fo:font-size="11.8000001907349pt" style:font-size-asian="11.8000001907349pt" style:font-size-complex="11.8000001907349pt"/>
    </style:style>
    <style:style style:name="T8" style:family="text">
      <style:text-properties style:font-name="Segoe UI Symbol" style:font-name-asian="MS Mincho" style:font-name-complex="Segoe UI Symbol"/>
    </style:style>
    <style:style style:name="T9" style:family="text">
      <style:text-properties style:font-name="Segoe UI Symbol" style:font-name-complex="Segoe UI Symbol"/>
    </style:style>
    <style:style style:name="T10" style:family="text">
      <style:text-properties style:font-name="Segoe UI Symbol" fo:font-size="11.8000001907349pt" style:font-name-asian="MS Mincho" style:font-size-asian="11.8000001907349pt" style:font-name-complex="Segoe UI Symbol" style:font-size-complex="11.8000001907349pt"/>
    </style:style>
    <style:style style:name="T11" style:family="text">
      <style:text-properties style:use-window-font-color="true" style:font-name="Garamond" fo:font-size="12pt" fo:language="it" fo:country="IT" fo:font-style="normal" fo:font-weight="normal" fo:background-color="transparent" style:font-name-asian="Times New Roman" style:font-size-asian="12pt" style:language-asian="zh" style:country-asian="CN" style:font-style-asian="normal" style:font-weight-asian="normal" style:font-name-complex="Times New Roman" style:font-size-complex="12pt" style:language-complex="ar" style:country-complex="SA" style:font-style-complex="italic" style:font-weight-complex="normal"/>
    </style:style>
    <style:style style:name="T12" style:family="text">
      <style:text-properties style:use-window-font-color="true" style:font-name="Garamond" fo:font-size="12pt" fo:language="it" fo:country="IT" fo:font-style="normal" fo:font-weight="normal" fo:background-color="transparent" style:font-name-asian="Times New Roman" style:font-size-asian="12pt" style:language-asian="zh" style:country-asian="CN" style:font-style-asian="normal" style:font-weight-asian="normal" style:font-name-complex="Times New Roman" style:font-size-complex="12pt" style:language-complex="ar" style:country-complex="SA" style:font-style-complex="normal" style:font-weight-complex="normal"/>
    </style:style>
    <style:style style:name="T13" style:family="text">
      <style:text-properties style:use-window-font-color="true" fo:background-color="transparent"/>
    </style:style>
    <style:style style:name="T14" style:family="text">
      <style:text-properties style:font-name="Times New Roman" fo:font-size="12pt" style:font-size-asian="12pt" style:font-size-complex="12pt"/>
    </style:style>
    <style:style style:name="T15" style:family="text">
      <style:text-properties style:font-name="Times New Roman" fo:font-size="12pt" fo:font-weight="normal" style:font-name-asian="Calibri" style:font-size-asian="12pt" style:font-weight-asian="normal" style:font-name-complex="Calibri" style:font-size-complex="12pt" style:font-weight-complex="normal"/>
    </style:style>
    <style:style style:name="T16" style:family="text">
      <style:text-properties style:font-name="Times New Roman" fo:font-size="12pt" fo:font-weight="normal" style:font-name-asian="Calibri1" style:font-size-asian="12pt" style:font-weight-asian="normal" style:font-name-complex="Calibri1" style:font-size-complex="12pt" style:font-weight-complex="normal"/>
    </style:style>
    <style:style style:name="T17" style:family="text">
      <style:text-properties style:font-name="Times New Roman" fo:font-size="11.8000001907349pt" fo:font-weight="normal" style:font-name-asian="Calibri" style:font-size-asian="11.8000001907349pt" style:font-weight-asian="normal" style:font-name-complex="Calibri" style:font-size-complex="11.8000001907349pt" style:font-weight-complex="normal"/>
    </style:style>
    <style:style style:name="T18" style:family="text">
      <style:text-properties style:font-name="Times New Roman" fo:font-size="11.8000001907349pt" fo:font-weight="normal" style:font-name-asian="Calibri1" style:font-size-asian="11.8000001907349pt" style:font-weight-asian="normal" style:font-name-complex="Calibri1" style:font-size-complex="11.8000001907349pt" style:font-weight-complex="normal"/>
    </style:style>
    <style:style style:name="T19" style:family="text">
      <style:text-properties fo:color="#000000" style:font-name="Garamond" fo:font-style="normal" fo:font-weight="normal" style:font-style-asian="normal" style:font-weight-asian="normal" style:font-style-complex="normal" style:font-weight-complex="normal"/>
    </style:style>
    <text:list-style style:name="L1">
      <text:list-level-style-number text:level="1" style:num-suffix=")" style:num-format="a">
        <style:list-level-properties text:list-level-position-and-space-mode="label-alignment">
          <style:list-level-label-alignment text:label-followed-by="listtab" text:list-tab-stop-position="1.355cm" fo:text-indent="-0.635cm" fo:margin-left="1.355cm"/>
        </style:list-level-properties>
      </text:list-level-style-number>
      <text:list-level-style-number text:level="2" text:style-name="Numbering_20_Symbols" style:num-suffix="." style:num-format="1">
        <style:list-level-properties text:list-level-position-and-space-mode="label-alignment">
          <style:list-level-label-alignment text:label-followed-by="listtab" text:list-tab-stop-position="1.99cm" fo:text-indent="-0.635cm" fo:margin-left="1.99cm"/>
        </style:list-level-properties>
      </text:list-level-style-number>
      <text:list-level-style-number text:level="3" text:style-name="Numbering_20_Symbols" style:num-suffix="." style:num-format="1">
        <style:list-level-properties text:list-level-position-and-space-mode="label-alignment">
          <style:list-level-label-alignment text:label-followed-by="listtab" text:list-tab-stop-position="2.625cm" fo:text-indent="-0.635cm" fo:margin-left="2.625cm"/>
        </style:list-level-properties>
      </text:list-level-style-number>
      <text:list-level-style-number text:level="4" text:style-name="Numbering_20_Symbols" style:num-suffix="." style:num-format="1">
        <style:list-level-properties text:list-level-position-and-space-mode="label-alignment">
          <style:list-level-label-alignment text:label-followed-by="listtab" text:list-tab-stop-position="3.26cm" fo:text-indent="-0.635cm" fo:margin-left="3.26cm"/>
        </style:list-level-properties>
      </text:list-level-style-number>
      <text:list-level-style-number text:level="5" text:style-name="Numbering_20_Symbols" style:num-suffix="." style:num-format="1">
        <style:list-level-properties text:list-level-position-and-space-mode="label-alignment">
          <style:list-level-label-alignment text:label-followed-by="listtab" text:list-tab-stop-position="3.895cm" fo:text-indent="-0.635cm" fo:margin-left="3.895cm"/>
        </style:list-level-properties>
      </text:list-level-style-number>
      <text:list-level-style-number text:level="6" text:style-name="Numbering_20_Symbols" style:num-suffix="." style:num-format="1">
        <style:list-level-properties text:list-level-position-and-space-mode="label-alignment">
          <style:list-level-label-alignment text:label-followed-by="listtab" text:list-tab-stop-position="4.53cm" fo:text-indent="-0.635cm" fo:margin-left="4.53cm"/>
        </style:list-level-properties>
      </text:list-level-style-number>
      <text:list-level-style-number text:level="7" text:style-name="Numbering_20_Symbols" style:num-suffix="." style:num-format="1">
        <style:list-level-properties text:list-level-position-and-space-mode="label-alignment">
          <style:list-level-label-alignment text:label-followed-by="listtab" text:list-tab-stop-position="5.165cm" fo:text-indent="-0.635cm" fo:margin-left="5.165cm"/>
        </style:list-level-properties>
      </text:list-level-style-number>
      <text:list-level-style-number text:level="8" text:style-name="Numbering_20_Symbols" style:num-suffix="." style:num-format="1">
        <style:list-level-properties text:list-level-position-and-space-mode="label-alignment">
          <style:list-level-label-alignment text:label-followed-by="listtab" text:list-tab-stop-position="5.8cm" fo:text-indent="-0.635cm" fo:margin-left="5.8cm"/>
        </style:list-level-properties>
      </text:list-level-style-number>
      <text:list-level-style-number text:level="9" text:style-name="Numbering_20_Symbols" style:num-suffix="." style:num-format="1">
        <style:list-level-properties text:list-level-position-and-space-mode="label-alignment">
          <style:list-level-label-alignment text:label-followed-by="listtab" text:list-tab-stop-position="6.435cm" fo:text-indent="-0.635cm" fo:margin-left="6.435cm"/>
        </style:list-level-properties>
      </text:list-level-style-number>
      <text:list-level-style-number text:level="10" text:style-name="Numbering_20_Symbols" style:num-suffix="." style:num-format="1">
        <style:list-level-properties text:list-level-position-and-space-mode="label-alignment">
          <style:list-level-label-alignment text:label-followed-by="listtab" text:list-tab-stop-position="7.07cm" fo:text-indent="-0.635cm" fo:margin-left="7.07cm"/>
        </style:list-level-properties>
      </text:list-level-style-number>
    </text:list-style>
    <text:list-style style:name="L2">
      <text:list-level-style-number text:level="1" text:style-name="Numbering_20_Symbols" style:num-suffix="." style:num-format="1">
        <style:list-level-properties text:list-level-position-and-space-mode="label-alignment">
          <style:list-level-label-alignment text:label-followed-by="listtab" text:list-tab-stop-position="1.27cm" fo:text-indent="-0.635cm" fo:margin-left="1.27cm"/>
        </style:list-level-properties>
      </text:list-level-style-number>
      <text:list-level-style-number text:level="2" text:style-name="Numbering_20_Symbols" style:num-suffix="." style:num-format="1">
        <style:list-level-properties text:list-level-position-and-space-mode="label-alignment">
          <style:list-level-label-alignment text:label-followed-by="listtab" text:list-tab-stop-position="1.905cm" fo:text-indent="-0.635cm" fo:margin-left="1.905cm"/>
        </style:list-level-properties>
      </text:list-level-style-number>
      <text:list-level-style-number text:level="3" text:style-name="Numbering_20_Symbols" style:num-suffix="." style:num-format="1">
        <style:list-level-properties text:list-level-position-and-space-mode="label-alignment">
          <style:list-level-label-alignment text:label-followed-by="listtab" text:list-tab-stop-position="2.54cm" fo:text-indent="-0.635cm" fo:margin-left="2.54cm"/>
        </style:list-level-properties>
      </text:list-level-style-number>
      <text:list-level-style-number text:level="4" text:style-name="Numbering_20_Symbols" style:num-suffix="." style:num-format="1">
        <style:list-level-properties text:list-level-position-and-space-mode="label-alignment">
          <style:list-level-label-alignment text:label-followed-by="listtab" text:list-tab-stop-position="3.175cm" fo:text-indent="-0.635cm" fo:margin-left="3.175cm"/>
        </style:list-level-properties>
      </text:list-level-style-number>
      <text:list-level-style-number text:level="5" text:style-name="Numbering_20_Symbols" style:num-suffix="." style:num-format="1">
        <style:list-level-properties text:list-level-position-and-space-mode="label-alignment">
          <style:list-level-label-alignment text:label-followed-by="listtab" text:list-tab-stop-position="3.81cm" fo:text-indent="-0.635cm" fo:margin-left="3.81cm"/>
        </style:list-level-properties>
      </text:list-level-style-number>
      <text:list-level-style-number text:level="6" text:style-name="Numbering_20_Symbols" style:num-suffix="." style:num-format="1">
        <style:list-level-properties text:list-level-position-and-space-mode="label-alignment">
          <style:list-level-label-alignment text:label-followed-by="listtab" text:list-tab-stop-position="4.445cm" fo:text-indent="-0.635cm" fo:margin-left="4.445cm"/>
        </style:list-level-properties>
      </text:list-level-style-number>
      <text:list-level-style-number text:level="7" text:style-name="Numbering_20_Symbols" style:num-suffix="." style:num-format="1">
        <style:list-level-properties text:list-level-position-and-space-mode="label-alignment">
          <style:list-level-label-alignment text:label-followed-by="listtab" text:list-tab-stop-position="5.08cm" fo:text-indent="-0.635cm" fo:margin-left="5.08cm"/>
        </style:list-level-properties>
      </text:list-level-style-number>
      <text:list-level-style-number text:level="8" text:style-name="Numbering_20_Symbols" style:num-suffix="." style:num-format="1">
        <style:list-level-properties text:list-level-position-and-space-mode="label-alignment">
          <style:list-level-label-alignment text:label-followed-by="listtab" text:list-tab-stop-position="5.715cm" fo:text-indent="-0.635cm" fo:margin-left="5.715cm"/>
        </style:list-level-properties>
      </text:list-level-style-number>
      <text:list-level-style-number text:level="9" text:style-name="Numbering_20_Symbols" style:num-suffix="." style:num-format="1">
        <style:list-level-properties text:list-level-position-and-space-mode="label-alignment">
          <style:list-level-label-alignment text:label-followed-by="listtab" text:list-tab-stop-position="6.35cm" fo:text-indent="-0.635cm" fo:margin-left="6.35cm"/>
        </style:list-level-properties>
      </text:list-level-style-number>
      <text:list-level-style-number text:level="10" text:style-name="Numbering_20_Symbols" style:num-suffix="." style:num-format="1">
        <style:list-level-properties text:list-level-position-and-space-mode="label-alignment">
          <style:list-level-label-alignment text:label-followed-by="listtab" text:list-tab-stop-position="6.985cm" fo:text-indent="-0.635cm" fo:margin-left="6.985cm"/>
        </style:list-level-properties>
      </text:list-level-style-number>
    </text:list-style>
    <text:list-style style:name="L3">
      <text:list-level-style-number text:level="1" text:style-name="Numbering_20_Symbols" style:num-suffix="." style:num-format="1" text:start-value="3">
        <style:list-level-properties text:list-level-position-and-space-mode="label-alignment">
          <style:list-level-label-alignment text:label-followed-by="listtab" text:list-tab-stop-position="1.355cm" fo:text-indent="-0.635cm" fo:margin-left="1.355cm"/>
        </style:list-level-properties>
      </text:list-level-style-number>
      <text:list-level-style-number text:level="2" text:style-name="Numbering_20_Symbols" style:num-suffix="." style:num-format="1">
        <style:list-level-properties text:list-level-position-and-space-mode="label-alignment">
          <style:list-level-label-alignment text:label-followed-by="listtab" text:list-tab-stop-position="1.99cm" fo:text-indent="-0.635cm" fo:margin-left="1.99cm"/>
        </style:list-level-properties>
      </text:list-level-style-number>
      <text:list-level-style-number text:level="3" text:style-name="Numbering_20_Symbols" style:num-suffix="." style:num-format="1">
        <style:list-level-properties text:list-level-position-and-space-mode="label-alignment">
          <style:list-level-label-alignment text:label-followed-by="listtab" text:list-tab-stop-position="2.625cm" fo:text-indent="-0.635cm" fo:margin-left="2.625cm"/>
        </style:list-level-properties>
      </text:list-level-style-number>
      <text:list-level-style-number text:level="4" text:style-name="Numbering_20_Symbols" style:num-suffix="." style:num-format="1">
        <style:list-level-properties text:list-level-position-and-space-mode="label-alignment">
          <style:list-level-label-alignment text:label-followed-by="listtab" text:list-tab-stop-position="3.26cm" fo:text-indent="-0.635cm" fo:margin-left="3.26cm"/>
        </style:list-level-properties>
      </text:list-level-style-number>
      <text:list-level-style-number text:level="5" text:style-name="Numbering_20_Symbols" style:num-suffix="." style:num-format="1">
        <style:list-level-properties text:list-level-position-and-space-mode="label-alignment">
          <style:list-level-label-alignment text:label-followed-by="listtab" text:list-tab-stop-position="3.895cm" fo:text-indent="-0.635cm" fo:margin-left="3.895cm"/>
        </style:list-level-properties>
      </text:list-level-style-number>
      <text:list-level-style-number text:level="6" text:style-name="Numbering_20_Symbols" style:num-suffix="." style:num-format="1">
        <style:list-level-properties text:list-level-position-and-space-mode="label-alignment">
          <style:list-level-label-alignment text:label-followed-by="listtab" text:list-tab-stop-position="4.53cm" fo:text-indent="-0.635cm" fo:margin-left="4.53cm"/>
        </style:list-level-properties>
      </text:list-level-style-number>
      <text:list-level-style-number text:level="7" text:style-name="Numbering_20_Symbols" style:num-suffix="." style:num-format="1">
        <style:list-level-properties text:list-level-position-and-space-mode="label-alignment">
          <style:list-level-label-alignment text:label-followed-by="listtab" text:list-tab-stop-position="5.165cm" fo:text-indent="-0.635cm" fo:margin-left="5.165cm"/>
        </style:list-level-properties>
      </text:list-level-style-number>
      <text:list-level-style-number text:level="8" text:style-name="Numbering_20_Symbols" style:num-suffix="." style:num-format="1">
        <style:list-level-properties text:list-level-position-and-space-mode="label-alignment">
          <style:list-level-label-alignment text:label-followed-by="listtab" text:list-tab-stop-position="5.8cm" fo:text-indent="-0.635cm" fo:margin-left="5.8cm"/>
        </style:list-level-properties>
      </text:list-level-style-number>
      <text:list-level-style-number text:level="9" text:style-name="Numbering_20_Symbols" style:num-suffix="." style:num-format="1">
        <style:list-level-properties text:list-level-position-and-space-mode="label-alignment">
          <style:list-level-label-alignment text:label-followed-by="listtab" text:list-tab-stop-position="6.435cm" fo:text-indent="-0.635cm" fo:margin-left="6.435cm"/>
        </style:list-level-properties>
      </text:list-level-style-number>
      <text:list-level-style-number text:level="10" text:style-name="Numbering_20_Symbols" style:num-suffix="." style:num-format="1">
        <style:list-level-properties text:list-level-position-and-space-mode="label-alignment">
          <style:list-level-label-alignment text:label-followed-by="listtab" text:list-tab-stop-position="7.07cm" fo:text-indent="-0.635cm" fo:margin-left="7.07cm"/>
        </style:list-level-properties>
      </text:list-level-style-number>
    </text:list-style>
  </office:automatic-styles>
  <office:body>
    <office:text text:use-soft-page-breaks="true">
      <text:sequence-decls>
        <text:sequence-decl text:display-outline-level="0" text:name="Illustration"/>
        <text:sequence-decl text:display-outline-level="0" text:name="Table"/>
        <text:sequence-decl text:display-outline-level="0" text:name="Text"/>
        <text:sequence-decl text:display-outline-level="0" text:name="Drawing"/>
      </text:sequence-decls>
      <text:p text:style-name="P27">ALLEGATO B - DICHIARAZIONE DI ASSENZA CAUSE DI ESCLUSIONE E REQUISITI DI PARTECIPAZIONE</text:p>
      <text:p text:style-name="P9"/>
      <text:p text:style-name="P8"/>
      <text:p text:style-name="P3">
        <text:tab/>
        <text:tab/>
        <text:tab/>
        <text:tab/>
        <text:tab/>
        <text:tab/>
        <text:tab/>
        AL COMUNE DI ARESE
      </text:p>
      <text:p text:style-name="P3">
        <text:tab/>
        <text:tab/>
        <text:tab/>
        <text:tab/>
        <text:tab/>
        <text:tab/>
        <text:tab/>
        Area Legale, Culturale, 
      </text:p>
      <text:p text:style-name="P3">
        <text:tab/>
        <text:tab/>
        <text:tab/>
        <text:tab/>
        <text:tab/>
        <text:tab/>
        <text:tab/>
        Sportiva e Tempo Libero
      </text:p>
      <text:p text:style-name="P4">
        <text:tab/>
        <text:tab/>
        <text:tab/>
        <text:tab/>
        <text:tab/>
        <text:tab/>
        <text:tab/>
        VIA ROMA, 2
      </text:p>
      <text:p text:style-name="P3">
        <text:tab/>
        <text:tab/>
        <text:tab/>
        <text:tab/>
        <text:tab/>
        <text:tab/>
        <text:tab/>
        <text:span text:style-name="T1">20020 ARESE (MI)</text:span>
      </text:p>
      <text:p text:style-name="P5"/>
      <text:p text:style-name="P5"/>
      <text:p text:style-name="P3">
        OGGETTO:
        <text:span text:style-name="T2"> </text:span>
        <text:span text:style-name="T3">Dichiarazione riguardante le persone fisiche componenti il concorrente che siano titolari di responsabilità legale, di poteri contrattuali o di direzione tecnica o soci.</text:span>
      </text:p>
      <text:p text:style-name="P6">
        N.B. Il presente modulo è da compilare da parte dei soggetti che rivestono una delle seguenti cariche unicamente nel caso in cui non siano state rese, da parte del firmatario della domanda, le 
        <text:span text:style-name="T13">relative dichiarazioni di cui a pag. 4 d</text:span>
        ella “Domanda di partecipazione alla gara”:
      </text:p>
      <text:list xml:id="list31273837" text:style-name="L1">
        <text:list-item>
          <text:p text:style-name="P28">in caso di ditta individuale: titolare e direttore tecnico;</text:p>
        </text:list-item>
        <text:list-item>
          <text:p text:style-name="P28">in caso di società in nome collettivo: tutti i soci e direttore tecnico;</text:p>
        </text:list-item>
        <text:list-item>
          <text:p text:style-name="P28">in caso di società in accomandita semplice: tutti i soci accomandatari e direttore tecnico;</text:p>
        </text:list-item>
        <text:list-item>
          <text:p text:style-name="P29">
            <text:span text:style-name="T4">in caso di altre società o consorzi: i membri del consiglio di amministrazione cui sia stata conferita la legale rappresentanza, di direzione o di vigilanza, o i soggetti muniti di poteri di rappresentanza, di direzione o di controllo, direttore/i tecnico/i e, in caso di società con meno di quattro soci, il socio unico persona fisica ovvero il socio di maggioranza. Nel caso di società nelle quali siano presenti due soli soci, ciascuno in possesso del cinquanta per cento della partecipazione azionaria, le dichiarazioni devono essere rese da entrambi i soci</text:span>
            <text:span text:style-name="T4">.</text:span>
          </text:p>
        </text:list-item>
      </text:list>
      <text:p text:style-name="P14"/>
      <text:p text:style-name="P26">
        Il sottoscritto _________________________________ nato a _______________ il |_|_/_|_/_|_| C.F. |_|_|_|_|_|_|_|_|_|_|_|_|_|_|_|_| 
        <text:s/>
        e residente a _________________________________________ in via 
        <text:s text:c="4"/>
        _________________________________ - Tribunale competente per territorio _______________________________________________________________________________ 
        <text:s text:c="27"/>
      </text:p>
      <text:p text:style-name="P25">in qualità di _____________________________________________________________________ della società _____________________________________________________________________ </text:p>
      <text:p text:style-name="P16">DICHIARA</text:p>
      <text:p text:style-name="P18">ai sensi dell’art. 46 del D.P.R. 445/2000, consapevole delle responsabilità e delle conseguenze civili e penali previste in caso di dichiarazioni mendaci e/o formazione od uso di atti falsi, anche ai sensi e per gli effetti dell’art. 76 del D.P.R. 445/2000, nonché in caso di esibizione di atti contenenti dati non più corrispondenti a verità, e consapevole, altresì, che qualora emerga la non veridicità del contenuto della presente dichiarazione questo operatore decadrà dai benefici e dalle autorizzazioni per le quali la dichiarazione è stata rilasciata,</text:p>
      <text:list xml:id="list31266695" text:style-name="L2">
        <text:list-item>
          <text:p text:style-name="P30">
            <text:span text:style-name="T4">di </text:span>
            <text:span text:style-name="T14">non trovarsi nelle clausole di esclusione previste dall’art. 80, comma 2 e comma 5, lett. l) </text:span>
            <text:span text:style-name="T14">del D.Lgs. 50/2016 </text:span>
            <text:span text:style-name="T15">e ss.mm.ii</text:span>
            <text:span text:style-name="T16">.</text:span>
            <text:span text:style-name="T14">;</text:span>
          </text:p>
        </text:list-item>
        <text:list-item>
          <text:p text:style-name="P31">
            <text:span text:style-name="T4">che nei propri confronti </text:span>
            <text:span text:style-name="T6">[</text:span>
            <text:span text:style-name="T5">Il dichiarante barri la dichiarazione idonea</text:span>
            <text:span text:style-name="T4">]:</text:span>
          </text:p>
        </text:list-item>
      </text:list>
      <text:p text:style-name="P22">
        <text:soft-page-break/>
        <text:span text:style-name="T8">☐</text:span>
        <text:span text:style-name="T10"> </text:span>
        <text:span text:style-name="T7">
          non sono state pronunciate condanne penali passate in giudicato (comprese quelle che prevedono la 
          <text:s/>
          non menzione) per uno dei reati di partecipazione a un’organizzazione criminale, corruzione, frode, reati terroristici, riciclaggio, sfruttamento del lavoro minorile, quali definiti dagli atti comunitari citati all’articolo 57, paragrafo 1, direttiva 2014/24/UE, e alle lettere a), b), c), d), e), f) dell’art. 80, co. 1, del D.Lgs. 50/2016 
        </text:span>
        <text:span text:style-name="T17">e ss.mm.ii</text:span>
        <text:span text:style-name="T18">.</text:span>
        <text:span text:style-name="T7">, nonché per ogni altro delitto da cui derivi, quale pena accessoria, l’incapacità di contrattare con la pubblica amministrazione</text:span>
      </text:p>
      <text:p text:style-name="P21">ovvero </text:p>
      <text:p text:style-name="P22">
        <text:span text:style-name="T9">☐ </text:span>
        <text:span text:style-name="T4">sono state pronunciate le seguenti condanne penali passate in giudicato (comprese quelle che prevedono la non menzione):</text:span>
      </text:p>
      <text:p text:style-name="P19">_______________________________________________________________________________</text:p>
      <text:p text:style-name="P19">_______________________________________________________________________________</text:p>
      <text:p text:style-name="P19">_______________________________________________________________________________</text:p>
      <text:p text:style-name="P19"/>
      <text:list xml:id="list31272891" text:style-name="L3">
        <text:list-item>
          <text:p text:style-name="P32">
            <text:span text:style-name="T4">dichiara altresì di aver preso visione del “Piano triennale di prevenzione della corruzione 2018-2020” del Comune di Arese, adottato in conformità alla L. n. 190 del 6.11.2012 e approvato con Deliberazione della Giunta Comunale n. 15 del 01.02.2018 e che non sussistono </text:span>
            <text:span text:style-name="T19">rapporti di </text:span>
            <text:span text:style-name="T11">coniugio, unione civile, convivenza, parentela o affinità entro il secondo grado, o di altri vincoli anche di lavoro o professionali, in corso o riferibili ai due anni precedenti, tra il Soggetto istante (i titolari, gli amministratori, i soci e i dipendenti con poteri di rappresentanza o coordinamento del Soggetto istante medesimo) e gli amministratori e i responsabili dell'Ente</text:span>
            <text:span text:style-name="T12">
              .
              <text:tab/>
            </text:span>
          </text:p>
        </text:list-item>
      </text:list>
      <text:p text:style-name="P20"/>
      <text:p text:style-name="P20">
        Data _____________ 
        <text:s text:c="70"/>
        Firma digitale del dichiarante
      </text:p>
      <text:p text:style-name="P15">
        <text:s/>
        _________________________________
      </text:p>
      <text:p text:style-name="P17"/>
      <text:p text:style-name="P23"/>
      <text:p text:style-name="P23"/>
      <text:p text:style-name="P23">Nota: </text:p>
      <text:p text:style-name="P24">La presente dichiarazione deve essere firmata digitalmente dal dichiarante; in alternativa può essere apposta firma olografa del dichiarante con allegata la copia del documento di identità, e firma digitale del Legale Rappresentante dell'Impresa. </text:p>
      <text:p text:style-name="P13"/>
      <text:p text:style-name="P11"/>
      <text:p text:style-name="P12"/>
      <text:p text:style-name="P7"/>
      <text:p text:style-name="P7"/>
      <text:p text:style-name="P7"/>
      <text:p text:style-name="P7"/>
      <text:p text:style-name="P10"/>
    </office:text>
  </office:body>
</office:document-content>
</file>

<file path=meta.xml><?xml version="1.0" encoding="utf-8"?>
<office:document-meta xmlns:office="urn:oasis:names:tc:opendocument:xmlns:office:1.0" xmlns:xlink="http://www.w3.org/1999/xlink" xmlns:dc="http://purl.org/dc/elements/1.1/" xmlns:meta="urn:oasis:names:tc:opendocument:xmlns:meta:1.0" xmlns:ooo="http://openoffice.org/2004/office" xmlns:grddl="http://www.w3.org/2003/g/data-view#" office:version="1.2" grddl:transformation="http://docs.oasis-open.org/office/1.2/xslt/odf2rdf.xsl">
  <office:meta>
    <meta:creation-date>2009-04-16T11:32:02.64</meta:creation-date>
    <meta:editing-duration>PT20H06M32S</meta:editing-duration>
    <meta:editing-cycles>188</meta:editing-cycles>
    <meta:generator>OpenOffice.org/3.2$Win32 OpenOffice.org_project/320m18$Build-9502</meta:generator>
    <dc:date>2018-08-30T11:09:25.79</dc:date>
    <dc:creator>Mariagrazia Allievi</dc:creator>
    <meta:document-statistic meta:table-count="0" meta:image-count="0" meta:object-count="0" meta:page-count="2" meta:paragraph-count="30" meta:word-count="631" meta:character-count="4796"/>
    <meta:user-defined meta:name="Info 1"/>
    <meta:user-defined meta:name="Info 2"/>
    <meta:user-defined meta:name="Info 3"/>
    <meta:user-defined meta:name="Info 4"/>
  </office:meta>
</office:document-meta>
</file>

<file path=settings.xml><?xml version="1.0" encoding="utf-8"?>
<office:document-settings xmlns:office="urn:oasis:names:tc:opendocument:xmlns:office:1.0" xmlns:xlink="http://www.w3.org/1999/xlink" xmlns:config="urn:oasis:names:tc:opendocument:xmlns:config:1.0" xmlns:ooo="http://openoffice.org/2004/office" office:version="1.2">
  <office:settings>
    <config:config-item-set config:name="ooo:view-settings">
      <config:config-item config:name="ViewAreaTop" config:type="int">0</config:config-item>
      <config:config-item config:name="ViewAreaLeft" config:type="int">0</config:config-item>
      <config:config-item config:name="ViewAreaWidth" config:type="int">32572</config:config-item>
      <config:config-item config:name="ViewAreaHeight" config:type="int">21565</config:config-item>
      <config:config-item config:name="ShowRedlineChanges" config:type="boolean">true</config:config-item>
      <config:config-item config:name="InBrowseMode" config:type="boolean">false</config:config-item>
      <config:config-item-map-indexed config:name="Views">
        <config:config-item-map-entry>
          <config:config-item config:name="ViewId" config:type="string">view2</config:config-item>
          <config:config-item config:name="ViewLeft" config:type="int">12118</config:config-item>
          <config:config-item config:name="ViewTop" config:type="int">3489</config:config-item>
          <config:config-item config:name="VisibleLeft" config:type="int">0</config:config-item>
          <config:config-item config:name="VisibleTop" config:type="int">0</config:config-item>
          <config:config-item config:name="VisibleRight" config:type="int">32570</config:config-item>
          <config:config-item config:name="VisibleBottom" config:type="int">21564</config:config-item>
          <config:config-item config:name="ZoomType" config:type="short">0</config:config-item>
          <config:config-item config:name="ViewLayoutColumns" config:type="short">0</config:config-item>
          <config:config-item config:name="ViewLayoutBookMode" config:type="boolean">false</config:config-item>
          <config:config-item config:name="ZoomFactor" config:type="short">100</config:config-item>
          <config:config-item config:name="IsSelectedFrame" config:type="boolean">false</config:config-item>
        </config:config-item-map-entry>
      </config:config-item-map-indexed>
    </config:config-item-set>
    <config:config-item-set config:name="ooo:configuration-settings">
      <config:config-item config:name="AddParaSpacingToTableCells" config:type="boolean">true</config:config-item>
      <config:config-item config:name="PrintPaperFromSetup" config:type="boolean">false</config:config-item>
      <config:config-item config:name="IsKernAsianPunctuation" config:type="boolean">false</config:config-item>
      <config:config-item config:name="PrintReversed" config:type="boolean">false</config:config-item>
      <config:config-item config:name="LinkUpdateMode" config:type="short">1</config:config-item>
      <config:config-item config:name="DoNotCaptureDrawObjsOnPage" config:type="boolean">false</config:config-item>
      <config:config-item config:name="SaveVersionOnClose" config:type="boolean">false</config:config-item>
      <config:config-item config:name="PrintEmptyPages" config:type="boolean">true</config:config-item>
      <config:config-item config:name="PrintSingleJobs" config:type="boolean">false</config:config-item>
      <config:config-item config:name="AllowPrintJobCancel" config:type="boolean">true</config:config-item>
      <config:config-item config:name="AddFrameOffsets" config:type="boolean">false</config:config-item>
      <config:config-item config:name="PrintLeftPages" config:type="boolean">true</config:config-item>
      <config:config-item config:name="PrintTables" config:type="boolean">true</config:config-item>
      <config:config-item config:name="ProtectForm" config:type="boolean">false</config:config-item>
      <config:config-item config:name="ChartAutoUpdate" config:type="boolean">true</config:config-item>
      <config:config-item config:name="PrintControls" config:type="boolean">true</config:config-item>
      <config:config-item config:name="PrinterSetup" config:type="base64Binary"/>
      <config:config-item config:name="CurrentDatabaseDataSource" config:type="string"/>
      <config:config-item config:name="LoadReadonly" config:type="boolean">false</config:config-item>
      <config:config-item config:name="CurrentDatabaseCommand" config:type="string"/>
      <config:config-item config:name="ConsiderTextWrapOnObjPos" config:type="boolean">false</config:config-item>
      <config:config-item config:name="ApplyUserData" config:type="boolean">true</config:config-item>
      <config:config-item config:name="AddParaTableSpacing" config:type="boolean">true</config:config-item>
      <config:config-item config:name="FieldAutoUpdate" config:type="boolean">true</config:config-item>
      <config:config-item config:name="IgnoreFirstLineIndentInNumbering" config:type="boolean">false</config:config-item>
      <config:config-item config:name="TabsRelativeToIndent" config:type="boolean">true</config:config-item>
      <config:config-item config:name="IgnoreTabsAndBlanksForLineCalculation" config:type="boolean">false</config:config-item>
      <config:config-item config:name="PrintAnnotationMode" config:type="short">0</config:config-item>
      <config:config-item config:name="AddParaTableSpacingAtStart" config:type="boolean">true</config:config-item>
      <config:config-item config:name="UseOldPrinterMetrics" config:type="boolean">false</config:config-item>
      <config:config-item config:name="TableRowKeep" config:type="boolean">false</config:config-item>
      <config:config-item config:name="PrinterName" config:type="string"/>
      <config:config-item config:name="PrintFaxName" config:type="string"/>
      <config:config-item config:name="UnxForceZeroExtLeading" config:type="boolean">false</config:config-item>
      <config:config-item config:name="PrintTextPlaceholder" config:type="boolean">false</config:config-item>
      <config:config-item config:name="DoNotJustifyLinesWithManualBreak" config:type="boolean">false</config:config-item>
      <config:config-item config:name="PrintRightPages" config:type="boolean">true</config:config-item>
      <config:config-item config:name="CharacterCompressionType" config:type="short">0</config:config-item>
      <config:config-item config:name="UseFormerTextWrapping" config:type="boolean">false</config:config-item>
      <config:config-item config:name="IsLabelDocument" config:type="boolean">false</config:config-item>
      <config:config-item config:name="AlignTabStopPosition" config:type="boolean">true</config:config-item>
      <config:config-item config:name="PrintHiddenText" config:type="boolean">false</config:config-item>
      <config:config-item config:name="DoNotResetParaAttrsForNumFont" config:type="boolean">false</config:config-item>
      <config:config-item config:name="PrintPageBackground" config:type="boolean">true</config:config-item>
      <config:config-item config:name="CurrentDatabaseCommandType" config:type="int">0</config:config-item>
      <config:config-item config:name="OutlineLevelYieldsNumbering" config:type="boolean">false</config:config-item>
      <config:config-item config:name="PrintProspect" config:type="boolean">false</config:config-item>
      <config:config-item config:name="PrintGraphics" config:type="boolean">true</config:config-item>
      <config:config-item config:name="SaveGlobalDocumentLinks" config:type="boolean">false</config:config-item>
      <config:config-item config:name="PrintProspectRTL" config:type="boolean">false</config:config-item>
      <config:config-item config:name="UseFormerLineSpacing" config:type="boolean">false</config:config-item>
      <config:config-item config:name="AddExternalLeading" config:type="boolean">true</config:config-item>
      <config:config-item config:name="UseFormerObjectPositioning" config:type="boolean">false</config:config-item>
      <config:config-item config:name="RedlineProtectionKey" config:type="base64Binary"/>
      <config:config-item config:name="ClipAsCharacterAnchoredWriterFlyFrames" config:type="boolean">false</config:config-item>
      <config:config-item config:name="UseOldNumbering" config:type="boolean">false</config:config-item>
      <config:config-item config:name="PrintDrawings" config:type="boolean">true</config:config-item>
      <config:config-item config:name="PrinterIndependentLayout" config:type="string">high-resolution</config:config-item>
      <config:config-item config:name="TabAtLeftIndentForParagraphsInList" config:type="boolean">false</config:config-item>
      <config:config-item config:name="PrintBlackFonts" config:type="boolean">false</config:config-item>
      <config:config-item config:name="UpdateFromTemplate" config:type="boolean">true</config:config-item>
    </config:config-item-set>
  </office:settings>
</office:document-settings>
</file>

<file path=styles.xml><?xml version="1.0" encoding="utf-8"?>
<office:document-styles xmlns:office="urn:oasis:names:tc:opendocument:xmlns:office:1.0" xmlns:style="urn:oasis:names:tc:opendocument:xmlns:style:1.0" xmlns:text="urn:oasis:names:tc:opendocument:xmlns:text:1.0" xmlns:table="urn:oasis:names:tc:opendocument:xmlns:table:1.0" xmlns:draw="urn:oasis:names:tc:opendocument:xmlns:drawing:1.0" xmlns:fo="urn:oasis:names:tc:opendocument:xmlns:xsl-fo-compatible:1.0" xmlns:xlink="http://www.w3.org/1999/xlink" xmlns:dc="http://purl.org/dc/elements/1.1/" xmlns:meta="urn:oasis:names:tc:opendocument:xmlns:meta:1.0" xmlns:number="urn:oasis:names:tc:opendocument:xmlns:datastyle:1.0" xmlns:svg="urn:oasis:names:tc:opendocument:xmlns:svg-compatible:1.0" xmlns:chart="urn:oasis:names:tc:opendocument:xmlns:chart:1.0" xmlns:dr3d="urn:oasis:names:tc:opendocument:xmlns:dr3d:1.0" xmlns:math="http://www.w3.org/1998/Math/MathML" xmlns:form="urn:oasis:names:tc:opendocument:xmlns:form:1.0" xmlns:script="urn:oasis:names:tc:opendocument:xmlns:script:1.0" xmlns:ooo="http://openoffice.org/2004/office" xmlns:ooow="http://openoffice.org/2004/writer" xmlns:oooc="http://openoffice.org/2004/calc" xmlns:dom="http://www.w3.org/2001/xml-events" xmlns:rpt="http://openoffice.org/2005/report" xmlns:of="urn:oasis:names:tc:opendocument:xmlns:of:1.2" xmlns:xhtml="http://www.w3.org/1999/xhtml" xmlns:grddl="http://www.w3.org/2003/g/data-view#" office:version="1.2" grddl:transformation="http://docs.oasis-open.org/office/1.2/xslt/odf2rdf.xsl">
  <office:font-face-decls>
    <style:font-face style:name="Wingdings" svg:font-family="Wingdings" style:font-pitch="variable" style:font-charset="x-symbol"/>
    <style:font-face style:name="Symbol" svg:font-family="Symbol" style:font-family-generic="roman" style:font-pitch="variable" style:font-charset="x-symbol"/>
    <style:font-face style:name="Calibri" svg:font-family="Calibri, Bold"/>
    <style:font-face style:name="OpenSymbol" svg:font-family="OpenSymbol"/>
    <style:font-face style:name="Tahoma1" svg:font-family="Tahoma"/>
    <style:font-face style:name="Times-Bold" svg:font-family="Times-Bold"/>
    <style:font-face style:name="Times-Roman" svg:font-family="Times-Roman, 'Times New Roman'"/>
    <style:font-face style:name="Courier New" svg:font-family="'Courier New'" style:font-family-generic="modern"/>
    <style:font-face style:name="MS Mincho" svg:font-family="'MS Mincho', 'ＭＳ 明朝'" style:font-family-generic="modern"/>
    <style:font-face style:name="PalatinoLinotype" svg:font-family="PalatinoLinotype" style:font-family-generic="roman"/>
    <style:font-face style:name="Calibri1" svg:font-family="Calibri" style:font-family-generic="swiss"/>
    <style:font-face style:name="Verdana1" svg:font-family="Verdana" style:font-family-generic="swiss"/>
    <style:font-face style:name="Garamond" svg:font-family="Garamond" style:font-family-generic="roman" style:font-pitch="variable"/>
    <style:font-face style:name="Times New Roman" svg:font-family="'Times New Roman'" style:font-family-generic="roman" style:font-pitch="variable"/>
    <style:font-face style:name="Arial" svg:font-family="Arial" style:font-family-generic="swiss" style:font-pitch="variable"/>
    <style:font-face style:name="Arial Unicode MS" svg:font-family="'Arial Unicode MS'" style:font-family-generic="swiss" style:font-pitch="variable"/>
    <style:font-face style:name="Segoe UI Symbol" svg:font-family="'Segoe UI Symbol'" style:font-family-generic="swiss" style:font-pitch="variable"/>
    <style:font-face style:name="Tahoma2" svg:font-family="Tahoma" style:font-family-generic="swiss" style:font-pitch="variable"/>
    <style:font-face style:name="Verdana" svg:font-family="Verdana" style:font-family-generic="swiss" style:font-pitch="variable"/>
    <style:font-face style:name="Andale Sans UI" svg:font-family="'Andale Sans UI'" style:font-family-generic="system" style:font-pitch="variable"/>
    <style:font-face style:name="Tahoma" svg:font-family="Tahoma" style:font-family-generic="system" style:font-pitch="variable"/>
  </office:font-face-decls>
  <office:styles>
    <style:default-style style:family="graphic">
      <style:graphic-properties draw:shadow-offset-x="0.3cm" draw:shadow-offset-y="0.3cm" draw:start-line-spacing-horizontal="0.283cm" draw:start-line-spacing-vertical="0.283cm" draw:end-line-spacing-horizontal="0.283cm" draw:end-line-spacing-vertical="0.283cm" style:flow-with-text="false"/>
      <style:paragraph-properties style:text-autospace="ideograph-alpha" style:line-break="strict" style:writing-mode="lr-tb" style:font-independent-line-spacing="false">
        <style:tab-stops/>
      </style:paragraph-properties>
      <style:text-properties style:use-window-font-color="true" fo:font-size="12pt" fo:language="de" fo:country="DE" style:letter-kerning="true" style:font-size-asian="12pt" style:language-asian="ja" style:country-asian="JP" style:font-size-complex="12pt" style:language-complex="fa" style:country-complex="IR"/>
    </style:default-style>
    <style:default-style style:family="paragraph">
      <style:paragraph-properties fo:hyphenation-ladder-count="no-limit" style:text-autospace="ideograph-alpha" style:punctuation-wrap="hanging" style:line-break="strict" style:tab-stop-distance="1.245cm" style:writing-mode="page"/>
      <style:text-properties style:use-window-font-color="true" style:font-name="Times New Roman" fo:font-size="12pt" fo:language="de" fo:country="DE" style:letter-kerning="true" style:font-name-asian="Andale Sans UI" style:font-size-asian="12pt" style:language-asian="ja" style:country-asian="JP" style:font-name-complex="Tahoma" style:font-size-complex="12pt" style:language-complex="fa" style:country-complex="IR" fo:hyphenate="false" fo:hyphenation-remain-char-count="2" fo:hyphenation-push-char-count="2"/>
    </style:default-style>
    <style:default-style style:family="table">
      <style:table-properties table:border-model="collapsing"/>
    </style:default-style>
    <style:default-style style:family="table-row">
      <style:table-row-properties fo:keep-together="auto"/>
    </style:default-style>
    <style:style style:name="Standard" style:family="paragraph" style:class="text">
      <style:text-properties fo:language="zxx" fo:country="none" style:language-asian="zxx" style:country-asian="none" style:language-complex="zxx" style:country-complex="none"/>
    </style:style>
    <style:style style:name="Heading" style:family="paragraph" style:parent-style-name="Standard" style:next-style-name="Text_20_body" style:class="text">
      <style:paragraph-properties fo:margin-top="0.423cm" fo:margin-bottom="0.212cm" fo:keep-with-next="always"/>
      <style:text-properties style:font-name="Arial" fo:font-size="14pt" style:font-name-asian="Andale Sans UI" style:font-size-asian="14pt" style:font-name-complex="Tahoma" style:font-size-complex="14pt"/>
    </style:style>
    <style:style style:name="Text_20_body" style:display-name="Text body" style:family="paragraph" style:parent-style-name="Standard" style:class="text">
      <style:paragraph-properties fo:margin-top="0cm" fo:margin-bottom="0.212cm"/>
    </style:style>
    <style:style style:name="List" style:family="paragraph" style:parent-style-name="Text_20_body" style:class="list">
      <style:text-properties style:font-name-complex="Tahoma1"/>
    </style:style>
    <style:style style:name="Caption" style:family="paragraph" style:parent-style-name="Standard" style:class="extra">
      <style:paragraph-properties fo:margin-top="0.212cm" fo:margin-bottom="0.212cm" text:number-lines="false" text:line-number="0"/>
      <style:text-properties fo:font-size="12pt" fo:font-style="italic" style:font-size-asian="12pt" style:font-style-asian="italic" style:font-name-complex="Tahoma1" style:font-size-complex="12pt" style:font-style-complex="italic"/>
    </style:style>
    <style:style style:name="Index" style:family="paragraph" style:parent-style-name="Standard" style:class="index">
      <style:paragraph-properties text:number-lines="false" text:line-number="0"/>
      <style:text-properties style:font-name-complex="Tahoma1"/>
    </style:style>
    <style:style style:name="sche_5f_3" style:display-name="sche_3" style:family="paragraph">
      <style:paragraph-properties fo:text-align="justify" style:justify-single-word="false" fo:orphans="0" fo:widows="0" fo:hyphenation-ladder-count="no-limit" style:text-autospace="none"/>
      <style:text-properties style:use-window-font-color="true" style:font-name="Times New Roman" fo:font-size="10pt" fo:language="en" fo:country="US" style:font-name-asian="Arial" style:font-size-asian="10pt" style:language-asian="zh" style:country-asian="CN" style:font-name-complex="Times New Roman" style:font-size-complex="10pt" style:language-complex="ar" style:country-complex="SA" fo:hyphenate="false" fo:hyphenation-remain-char-count="2" fo:hyphenation-push-char-count="2"/>
    </style:style>
    <style:style style:name="Text_20_body_20_indent" style:display-name="Text body indent" style:family="paragraph" style:parent-style-name="Standard" style:class="text">
      <style:paragraph-properties fo:margin-left="0.501cm" fo:margin-right="0cm" fo:margin-top="0cm" fo:margin-bottom="0.106cm" fo:text-align="justify" style:justify-single-word="false" fo:text-indent="0cm" style:auto-text-indent="false">
        <style:tab-stops>
          <style:tab-stop style:position="1cm"/>
          <style:tab-stop style:position="13.252cm" style:type="center"/>
        </style:tab-stops>
      </style:paragraph-properties>
      <style:text-properties style:font-name="Arial" fo:font-size="11pt" style:font-size-asian="11pt"/>
    </style:style>
    <style:style style:name="Footnote" style:family="paragraph" style:parent-style-name="Standard" style:class="extra">
      <style:paragraph-properties fo:margin-left="0.499cm" fo:margin-right="0cm" fo:text-indent="-0.499cm" style:auto-text-indent="false" text:number-lines="false" text:line-number="0"/>
      <style:text-properties fo:font-size="10pt" style:font-size-asian="10pt" style:font-size-complex="10pt"/>
    </style:style>
    <style:style style:name="Normale_20__28_Web_29_" style:display-name="Normale (Web)" style:family="paragraph" style:parent-style-name="Standard">
      <style:paragraph-properties fo:margin-top="0.494cm" fo:margin-bottom="0.21cm"/>
      <style:text-properties style:font-name="Arial Unicode MS" style:font-name-asian="Arial Unicode MS" style:font-name-complex="Arial Unicode MS"/>
    </style:style>
    <style:style style:name="Body_20_Text_20_3" style:display-name="Body Text 3" style:family="paragraph" style:parent-style-name="Standard">
      <style:paragraph-properties fo:text-align="justify" style:justify-single-word="false" style:text-autospace="none" style:punctuation-wrap="simple" style:vertical-align="baseline"/>
      <style:text-properties fo:font-size="12pt" style:font-size-asian="12pt"/>
    </style:style>
    <style:style style:name="Table_20_Contents" style:display-name="Table Contents" style:family="paragraph" style:parent-style-name="Standard" style:class="extra">
      <style:paragraph-properties text:number-lines="false" text:line-number="0"/>
    </style:style>
    <style:style style:name="Default" style:family="paragraph">
      <style:paragraph-properties fo:orphans="0" fo:widows="0" fo:hyphenation-ladder-count="no-limit" style:text-autospace="none"/>
      <style:text-properties fo:color="#000000" style:font-name="Verdana" fo:font-size="12pt" fo:language="it" fo:country="IT" style:font-name-asian="Arial" style:font-size-asian="12pt" style:language-asian="zh" style:country-asian="CN" style:font-name-complex="Times New Roman" style:font-size-complex="12pt" style:language-complex="ar" style:country-complex="SA" fo:hyphenate="false" fo:hyphenation-remain-char-count="2" fo:hyphenation-push-char-count="2"/>
    </style:style>
    <style:style style:name="CM7" style:family="paragraph" style:parent-style-name="Default" style:next-style-name="Default">
      <style:paragraph-properties style:line-height-at-least="0.376cm"/>
      <style:text-properties fo:color="#000000"/>
    </style:style>
    <style:style style:name="Header" style:family="paragraph" style:parent-style-name="Standard" style:class="extra">
      <style:paragraph-properties fo:margin-top="0cm" fo:margin-bottom="0cm" fo:line-height="100%"/>
    </style:style>
    <style:style style:name="Footer" style:family="paragraph" style:parent-style-name="Standard" style:class="extra">
      <style:paragraph-properties fo:margin-top="0cm" fo:margin-bottom="0cm" fo:line-height="100%"/>
    </style:style>
    <style:style style:name="Paragrafo_20_elenco" style:display-name="Paragrafo elenco" style:family="paragraph" style:parent-style-name="Standard">
      <style:paragraph-properties fo:margin-left="1.27cm" fo:margin-right="0cm" fo:text-indent="0cm" style:auto-text-indent="false"/>
    </style:style>
    <style:style style:name="Rub2" style:family="paragraph" style:parent-style-name="Standard" style:next-style-name="Standard">
      <style:paragraph-properties fo:margin-left="0cm" fo:margin-right="-1.051cm" fo:text-indent="0cm" style:auto-text-indent="false">
        <style:tab-stops>
          <style:tab-stop style:position="1.251cm"/>
          <style:tab-stop style:position="10.001cm"/>
          <style:tab-stop style:position="11.753cm"/>
          <style:tab-stop style:position="12.502cm"/>
        </style:tab-stops>
      </style:paragraph-properties>
      <style:text-properties fo:font-variant="small-caps" fo:font-size="10pt" style:font-size-asian="10pt" style:font-size-complex="10pt"/>
    </style:style>
    <style:style style:name="WW8Num3z0" style:family="text">
      <style:text-properties fo:font-style="normal" fo:font-weight="bold" style:font-style-asian="normal" style:font-weight-asian="bold"/>
    </style:style>
    <style:style style:name="WW8Num4z1" style:family="text">
      <style:text-properties style:font-name="Courier New"/>
    </style:style>
    <style:style style:name="Footnote_20_Symbol" style:display-name="Footnote Symbol" style:family="text">
      <style:text-properties style:text-position="super 58%"/>
    </style:style>
    <style:style style:name="WW8Num7z0" style:family="text">
      <style:text-properties style:font-name="Arial" fo:font-size="11pt" fo:font-style="normal" style:text-underline-style="none" fo:font-weight="normal" style:font-size-asian="11pt" style:font-style-asian="normal" style:font-weight-asian="normal"/>
    </style:style>
    <style:style style:name="WW8Num5z0" style:family="text">
      <style:text-properties fo:font-style="normal" fo:font-weight="bold" style:font-style-asian="normal" style:font-weight-asian="bold"/>
    </style:style>
    <style:style style:name="WW8Num6z0" style:family="text">
      <style:text-properties style:font-name="Courier New" fo:font-size="11pt" fo:font-style="normal" style:text-underline-style="none" fo:font-weight="normal" style:font-size-asian="11pt" style:font-style-asian="normal" style:font-weight-asian="normal"/>
    </style:style>
    <style:style style:name="Footnote_20_anchor" style:display-name="Footnote anchor" style:family="text">
      <style:text-properties style:text-position="super 58%"/>
    </style:style>
    <style:style style:name="Numbering_20_Symbols" style:display-name="Numbering Symbols" style:family="text"/>
    <style:style style:name="Bullet_20_Symbols" style:display-name="Bullet Symbols" style:family="text">
      <style:text-properties style:font-name="OpenSymbol" fo:font-style="normal" fo:font-weight="normal" style:font-name-asian="OpenSymbol" style:font-style-asian="normal" style:font-weight-asian="normal" style:font-name-complex="OpenSymbol" style:font-style-complex="normal" style:font-weight-complex="normal"/>
    </style:style>
    <style:style style:name="WW8Num1z0" style:family="text">
      <style:text-properties fo:font-weight="bold" style:font-weight-asian="bold" style:font-name-complex="PalatinoLinotype"/>
    </style:style>
    <style:style style:name="Bullet_20_Symbols_20__28_user_29_" style:display-name="Bullet Symbols (user)" style:family="text"/>
    <style:style style:name="WW8Num2z0" style:family="text">
      <style:text-properties fo:font-style="normal" fo:font-weight="bold" style:font-style-asian="normal" style:font-weight-asian="bold"/>
    </style:style>
    <style:style style:name="Internet_20_link" style:display-name="Internet link" style:family="text">
      <style:text-properties fo:color="#000080" fo:language="zxx" fo:country="none" style:text-underline-style="solid" style:text-underline-width="auto" style:text-underline-color="font-color" style:language-asian="zxx" style:country-asian="none" style:language-complex="zxx" style:country-complex="none"/>
    </style:style>
    <style:style style:name="WW8Num13z0" style:family="text">
      <style:text-properties style:font-name="Times New Roman" style:font-name-asian="Times New Roman" style:font-name-complex="Times New Roman"/>
    </style:style>
    <style:style style:name="WW8Num13z1" style:family="text">
      <style:text-properties style:font-name="Courier New" style:font-name-complex="Courier New"/>
    </style:style>
    <style:style style:name="WW8Num13z2" style:family="text">
      <style:text-properties style:font-name="Wingdings"/>
    </style:style>
    <style:style style:name="WW8Num13z3" style:family="text">
      <style:text-properties style:font-name="Symbol"/>
    </style:style>
    <style:style style:name="WW8Num11z0" style:family="text">
      <style:text-properties style:font-name="Wingdings"/>
    </style:style>
    <style:style style:name="WW8Num11z1" style:family="text">
      <style:text-properties style:font-name="Courier New" style:font-name-complex="Courier New"/>
    </style:style>
    <style:style style:name="WW8Num11z3" style:family="text">
      <style:text-properties style:font-name="Symbol"/>
    </style:style>
    <text:outline-style style:name="Outline">
      <text:outline-level-style text:level="1" style:num-format="">
        <style:list-level-properties text:list-level-position-and-space-mode="label-alignment">
          <style:list-level-label-alignment text:label-followed-by="listtab" text:list-tab-stop-position="0.762cm" fo:text-indent="-0.762cm" fo:margin-left="0.762cm"/>
        </style:list-level-properties>
      </text:outline-level-style>
      <text:outline-level-style text:level="2" style:num-format="">
        <style:list-level-properties text:list-level-position-and-space-mode="label-alignment">
          <style:list-level-label-alignment text:label-followed-by="listtab" text:list-tab-stop-position="1.016cm" fo:text-indent="-1.016cm" fo:margin-left="1.016cm"/>
        </style:list-level-properties>
      </text:outline-level-style>
      <text:outline-level-style text:level="3" style:num-format="">
        <style:list-level-properties text:list-level-position-and-space-mode="label-alignment">
          <style:list-level-label-alignment text:label-followed-by="listtab" text:list-tab-stop-position="1.27cm" fo:text-indent="-1.27cm" fo:margin-left="1.27cm"/>
        </style:list-level-properties>
      </text:outline-level-style>
      <text:outline-level-style text:level="4" style:num-format="">
        <style:list-level-properties text:list-level-position-and-space-mode="label-alignment">
          <style:list-level-label-alignment text:label-followed-by="listtab" text:list-tab-stop-position="1.524cm" fo:text-indent="-1.524cm" fo:margin-left="1.524cm"/>
        </style:list-level-properties>
      </text:outline-level-style>
      <text:outline-level-style text:level="5" style:num-format="">
        <style:list-level-properties text:list-level-position-and-space-mode="label-alignment">
          <style:list-level-label-alignment text:label-followed-by="listtab" text:list-tab-stop-position="1.778cm" fo:text-indent="-1.778cm" fo:margin-left="1.778cm"/>
        </style:list-level-properties>
      </text:outline-level-style>
      <text:outline-level-style text:level="6" style:num-format="">
        <style:list-level-properties text:list-level-position-and-space-mode="label-alignment">
          <style:list-level-label-alignment text:label-followed-by="listtab" text:list-tab-stop-position="2.032cm" fo:text-indent="-2.032cm" fo:margin-left="2.032cm"/>
        </style:list-level-properties>
      </text:outline-level-style>
      <text:outline-level-style text:level="7" style:num-format="">
        <style:list-level-properties text:list-level-position-and-space-mode="label-alignment">
          <style:list-level-label-alignment text:label-followed-by="listtab" text:list-tab-stop-position="2.286cm" fo:text-indent="-2.286cm" fo:margin-left="2.286cm"/>
        </style:list-level-properties>
      </text:outline-level-style>
      <text:outline-level-style text:level="8" style:num-format="">
        <style:list-level-properties text:list-level-position-and-space-mode="label-alignment">
          <style:list-level-label-alignment text:label-followed-by="listtab" text:list-tab-stop-position="2.54cm" fo:text-indent="-2.54cm" fo:margin-left="2.54cm"/>
        </style:list-level-properties>
      </text:outline-level-style>
      <text:outline-level-style text:level="9" style:num-format="">
        <style:list-level-properties text:list-level-position-and-space-mode="label-alignment">
          <style:list-level-label-alignment text:label-followed-by="listtab" text:list-tab-stop-position="2.794cm" fo:text-indent="-2.794cm" fo:margin-left="2.794cm"/>
        </style:list-level-properties>
      </text:outline-level-style>
      <text:outline-level-style text:level="10" style:num-format="">
        <style:list-level-properties text:list-level-position-and-space-mode="label-alignment">
          <style:list-level-label-alignment text:label-followed-by="listtab" text:list-tab-stop-position="3.048cm" fo:text-indent="-3.048cm" fo:margin-left="3.048cm"/>
        </style:list-level-properties>
      </text:outline-level-style>
    </text:outline-style>
    <text:list-style style:name="WW8Num3" text:consecutive-numbering="true">
      <text:list-level-style-number text:level="1" text:style-name="WW8Num3z0" style:num-suffix="." style:num-format="1">
        <style:list-level-properties text:list-level-position-and-space-mode="label-alignment">
          <style:list-level-label-alignment text:label-followed-by="listtab" text:list-tab-stop-position="1cm" fo:text-indent="-1cm" fo:margin-left="1cm"/>
        </style:list-level-properties>
      </text:list-level-style-number>
      <text:list-level-style-number text:level="2" style:num-suffix="." style:num-format="1">
        <style:list-level-properties text:list-level-position-and-space-mode="label-alignment">
          <style:list-level-label-alignment text:label-followed-by="listtab" text:list-tab-stop-position="1.905cm" fo:text-indent="-0.635cm" fo:margin-left="1.905cm"/>
        </style:list-level-properties>
      </text:list-level-style-number>
      <text:list-level-style-number text:level="3" style:num-suffix="." style:num-format="1">
        <style:list-level-properties text:list-level-position-and-space-mode="label-alignment">
          <style:list-level-label-alignment text:label-followed-by="listtab" text:list-tab-stop-position="2.54cm" fo:text-indent="-0.635cm" fo:margin-left="2.54cm"/>
        </style:list-level-properties>
      </text:list-level-style-number>
      <text:list-level-style-number text:level="4" style:num-suffix="." style:num-format="1">
        <style:list-level-properties text:list-level-position-and-space-mode="label-alignment">
          <style:list-level-label-alignment text:label-followed-by="listtab" text:list-tab-stop-position="3.175cm" fo:text-indent="-0.635cm" fo:margin-left="3.175cm"/>
        </style:list-level-properties>
      </text:list-level-style-number>
      <text:list-level-style-number text:level="5" style:num-suffix="." style:num-format="1">
        <style:list-level-properties text:list-level-position-and-space-mode="label-alignment">
          <style:list-level-label-alignment text:label-followed-by="listtab" text:list-tab-stop-position="3.81cm" fo:text-indent="-0.635cm" fo:margin-left="3.81cm"/>
        </style:list-level-properties>
      </text:list-level-style-number>
      <text:list-level-style-number text:level="6" style:num-suffix="." style:num-format="1">
        <style:list-level-properties text:list-level-position-and-space-mode="label-alignment">
          <style:list-level-label-alignment text:label-followed-by="listtab" text:list-tab-stop-position="4.445cm" fo:text-indent="-0.635cm" fo:margin-left="4.445cm"/>
        </style:list-level-properties>
      </text:list-level-style-number>
      <text:list-level-style-number text:level="7" style:num-suffix="." style:num-format="1">
        <style:list-level-properties text:list-level-position-and-space-mode="label-alignment">
          <style:list-level-label-alignment text:label-followed-by="listtab" text:list-tab-stop-position="5.08cm" fo:text-indent="-0.635cm" fo:margin-left="5.08cm"/>
        </style:list-level-properties>
      </text:list-level-style-number>
      <text:list-level-style-number text:level="8" style:num-suffix="." style:num-format="1">
        <style:list-level-properties text:list-level-position-and-space-mode="label-alignment">
          <style:list-level-label-alignment text:label-followed-by="listtab" text:list-tab-stop-position="5.715cm" fo:text-indent="-0.635cm" fo:margin-left="5.715cm"/>
        </style:list-level-properties>
      </text:list-level-style-number>
      <text:list-level-style-number text:level="9" style:num-suffix="." style:num-format="1">
        <style:list-level-properties text:list-level-position-and-space-mode="label-alignment">
          <style:list-level-label-alignment text:label-followed-by="listtab" text:list-tab-stop-position="6.35cm" fo:text-indent="-0.635cm" fo:margin-left="6.35cm"/>
        </style:list-level-properties>
      </text:list-level-style-number>
      <text:list-level-style-number text:level="10" style:num-suffix="." style:num-format="1">
        <style:list-level-properties text:list-level-position-and-space-mode="label-alignment">
          <style:list-level-label-alignment text:label-followed-by="listtab" text:list-tab-stop-position="6.985cm" fo:text-indent="-0.635cm" fo:margin-left="6.985cm"/>
        </style:list-level-properties>
      </text:list-level-style-number>
    </text:list-style>
    <text:list-style style:name="WW8Num4">
      <text:list-level-style-image text:level="1" text:style-name="Bullet_20_Symbols_20__28_user_29_" xlink:href="Pictures/100002000000000A0000000ADFBE81A4.gif" xlink:type="simple" xlink:show="embed" xlink:actuate="onLoad">
        <style:list-level-properties text:list-level-position-and-space-mode="label-alignment" style:vertical-pos="middle" style:vertical-rel="line" fo:width="0.265cm" fo:height="0.265cm">
          <style:list-level-label-alignment text:label-followed-by="listtab" text:list-tab-stop-position="1cm" fo:text-indent="-1cm" fo:margin-left="1cm"/>
        </style:list-level-properties>
      </text:list-level-style-image>
      <text:list-level-style-bullet text:level="2" text:style-name="WW8Num4z1" style:num-suffix="." text:bullet-char="□">
        <style:list-level-properties text:list-level-position-and-space-mode="label-alignment">
          <style:list-level-label-alignment text:label-followed-by="listtab" text:list-tab-stop-position="1.801cm" fo:text-indent="-0.801cm" fo:margin-left="1.801cm"/>
        </style:list-level-properties>
        <style:text-properties fo:font-family="'Courier New'" style:font-family-generic="modern" style:font-pitch="fixed"/>
      </text:list-level-style-bullet>
      <text:list-level-style-number text:level="3" style:num-suffix="." style:num-format="i">
        <style:list-level-properties text:list-level-position-and-space-mode="label-alignment">
          <style:list-level-label-alignment text:label-followed-by="listtab" text:list-tab-stop-position="3.81cm" fo:text-indent="-0.318cm" fo:margin-left="3.81cm"/>
        </style:list-level-properties>
      </text:list-level-style-number>
      <text:list-level-style-number text:level="4" style:num-suffix="." style:num-format="1">
        <style:list-level-properties text:list-level-position-and-space-mode="label-alignment">
          <style:list-level-label-alignment text:label-followed-by="listtab" text:list-tab-stop-position="5.08cm" fo:text-indent="-0.635cm" fo:margin-left="5.08cm"/>
        </style:list-level-properties>
      </text:list-level-style-number>
      <text:list-level-style-number text:level="5" style:num-suffix="." style:num-format="a" style:num-letter-sync="true">
        <style:list-level-properties text:list-level-position-and-space-mode="label-alignment">
          <style:list-level-label-alignment text:label-followed-by="listtab" text:list-tab-stop-position="6.35cm" fo:text-indent="-0.635cm" fo:margin-left="6.35cm"/>
        </style:list-level-properties>
      </text:list-level-style-number>
      <text:list-level-style-number text:level="6" style:num-suffix="." style:num-format="i">
        <style:list-level-properties text:list-level-position-and-space-mode="label-alignment">
          <style:list-level-label-alignment text:label-followed-by="listtab" text:list-tab-stop-position="7.62cm" fo:text-indent="-0.318cm" fo:margin-left="7.62cm"/>
        </style:list-level-properties>
      </text:list-level-style-number>
      <text:list-level-style-number text:level="7" style:num-suffix="." style:num-format="1">
        <style:list-level-properties text:list-level-position-and-space-mode="label-alignment">
          <style:list-level-label-alignment text:label-followed-by="listtab" text:list-tab-stop-position="8.89cm" fo:text-indent="-0.635cm" fo:margin-left="8.89cm"/>
        </style:list-level-properties>
      </text:list-level-style-number>
      <text:list-level-style-number text:level="8" style:num-suffix="." style:num-format="a" style:num-letter-sync="true">
        <style:list-level-properties text:list-level-position-and-space-mode="label-alignment">
          <style:list-level-label-alignment text:label-followed-by="listtab" text:list-tab-stop-position="10.16cm" fo:text-indent="-0.635cm" fo:margin-left="10.16cm"/>
        </style:list-level-properties>
      </text:list-level-style-number>
      <text:list-level-style-number text:level="9" style:num-suffix="." style:num-format="i">
        <style:list-level-properties text:list-level-position-and-space-mode="label-alignment">
          <style:list-level-label-alignment text:label-followed-by="listtab" text:list-tab-stop-position="11.43cm" fo:text-indent="-0.318cm" fo:margin-left="11.43cm"/>
        </style:list-level-properties>
      </text:list-level-style-number>
      <text:list-level-style-number text:level="10" style:num-suffix="." style:num-format="1">
        <style:list-level-properties text:list-level-position-and-space-mode="label-alignment">
          <style:list-level-label-alignment text:label-followed-by="listtab" text:list-tab-stop-position="6.985cm" fo:text-indent="-0.635cm" fo:margin-left="6.985cm"/>
        </style:list-level-properties>
      </text:list-level-style-number>
    </text:list-style>
    <text:list-style style:name="WW8Num7" text:consecutive-numbering="true">
      <text:list-level-style-bullet text:level="1" text:style-name="WW8Num7z0" style:num-suffix="." text:bullet-char="□">
        <style:list-level-properties text:list-level-position-and-space-mode="label-alignment">
          <style:list-level-label-alignment text:label-followed-by="listtab" text:list-tab-stop-position="1.889cm" fo:text-indent="-0.801cm" fo:margin-left="1.889cm"/>
        </style:list-level-properties>
        <style:text-properties fo:font-family="'Courier New'" style:font-family-generic="modern" style:font-pitch="fixed"/>
      </text:list-level-style-bullet>
      <text:list-level-style-number text:level="2" style:num-suffix="." style:num-format="1">
        <style:list-level-properties text:list-level-position-and-space-mode="label-alignment">
          <style:list-level-label-alignment text:label-followed-by="listtab" text:list-tab-stop-position="1.905cm" fo:text-indent="-0.635cm" fo:margin-left="1.905cm"/>
        </style:list-level-properties>
      </text:list-level-style-number>
      <text:list-level-style-number text:level="3" style:num-suffix="." style:num-format="1">
        <style:list-level-properties text:list-level-position-and-space-mode="label-alignment">
          <style:list-level-label-alignment text:label-followed-by="listtab" text:list-tab-stop-position="2.54cm" fo:text-indent="-0.635cm" fo:margin-left="2.54cm"/>
        </style:list-level-properties>
      </text:list-level-style-number>
      <text:list-level-style-number text:level="4" style:num-suffix="." style:num-format="1">
        <style:list-level-properties text:list-level-position-and-space-mode="label-alignment">
          <style:list-level-label-alignment text:label-followed-by="listtab" text:list-tab-stop-position="3.175cm" fo:text-indent="-0.635cm" fo:margin-left="3.175cm"/>
        </style:list-level-properties>
      </text:list-level-style-number>
      <text:list-level-style-number text:level="5" style:num-suffix="." style:num-format="1">
        <style:list-level-properties text:list-level-position-and-space-mode="label-alignment">
          <style:list-level-label-alignment text:label-followed-by="listtab" text:list-tab-stop-position="3.81cm" fo:text-indent="-0.635cm" fo:margin-left="3.81cm"/>
        </style:list-level-properties>
      </text:list-level-style-number>
      <text:list-level-style-number text:level="6" style:num-suffix="." style:num-format="1">
        <style:list-level-properties text:list-level-position-and-space-mode="label-alignment">
          <style:list-level-label-alignment text:label-followed-by="listtab" text:list-tab-stop-position="4.445cm" fo:text-indent="-0.635cm" fo:margin-left="4.445cm"/>
        </style:list-level-properties>
      </text:list-level-style-number>
      <text:list-level-style-number text:level="7" style:num-suffix="." style:num-format="1">
        <style:list-level-properties text:list-level-position-and-space-mode="label-alignment">
          <style:list-level-label-alignment text:label-followed-by="listtab" text:list-tab-stop-position="5.08cm" fo:text-indent="-0.635cm" fo:margin-left="5.08cm"/>
        </style:list-level-properties>
      </text:list-level-style-number>
      <text:list-level-style-number text:level="8" style:num-suffix="." style:num-format="1">
        <style:list-level-properties text:list-level-position-and-space-mode="label-alignment">
          <style:list-level-label-alignment text:label-followed-by="listtab" text:list-tab-stop-position="5.715cm" fo:text-indent="-0.635cm" fo:margin-left="5.715cm"/>
        </style:list-level-properties>
      </text:list-level-style-number>
      <text:list-level-style-number text:level="9" style:num-suffix="." style:num-format="1">
        <style:list-level-properties text:list-level-position-and-space-mode="label-alignment">
          <style:list-level-label-alignment text:label-followed-by="listtab" text:list-tab-stop-position="6.35cm" fo:text-indent="-0.635cm" fo:margin-left="6.35cm"/>
        </style:list-level-properties>
      </text:list-level-style-number>
      <text:list-level-style-number text:level="10" style:num-suffix="." style:num-format="1">
        <style:list-level-properties text:list-level-position-and-space-mode="label-alignment">
          <style:list-level-label-alignment text:label-followed-by="listtab" text:list-tab-stop-position="6.985cm" fo:text-indent="-0.635cm" fo:margin-left="6.985cm"/>
        </style:list-level-properties>
      </text:list-level-style-number>
    </text:list-style>
    <text:list-style style:name="WW8Num5" text:consecutive-numbering="true">
      <text:list-level-style-bullet text:level="1" text:style-name="WW8Num5z0" style:num-suffix="." text:bullet-char="□">
        <style:list-level-properties text:list-level-position-and-space-mode="label-alignment">
          <style:list-level-label-alignment text:label-followed-by="listtab" text:list-tab-stop-position="1.849cm" fo:text-indent="-0.6cm" fo:margin-left="1.849cm"/>
        </style:list-level-properties>
        <style:text-properties fo:font-family="'Courier New'" style:font-family-generic="modern" style:font-pitch="fixed"/>
      </text:list-level-style-bullet>
      <text:list-level-style-number text:level="2" style:num-suffix="." style:num-format="1">
        <style:list-level-properties text:list-level-position-and-space-mode="label-alignment">
          <style:list-level-label-alignment text:label-followed-by="listtab" text:list-tab-stop-position="1.905cm" fo:text-indent="-0.635cm" fo:margin-left="1.905cm"/>
        </style:list-level-properties>
      </text:list-level-style-number>
      <text:list-level-style-number text:level="3" style:num-suffix="." style:num-format="1">
        <style:list-level-properties text:list-level-position-and-space-mode="label-alignment">
          <style:list-level-label-alignment text:label-followed-by="listtab" text:list-tab-stop-position="2.54cm" fo:text-indent="-0.635cm" fo:margin-left="2.54cm"/>
        </style:list-level-properties>
      </text:list-level-style-number>
      <text:list-level-style-number text:level="4" style:num-suffix="." style:num-format="1">
        <style:list-level-properties text:list-level-position-and-space-mode="label-alignment">
          <style:list-level-label-alignment text:label-followed-by="listtab" text:list-tab-stop-position="3.175cm" fo:text-indent="-0.635cm" fo:margin-left="3.175cm"/>
        </style:list-level-properties>
      </text:list-level-style-number>
      <text:list-level-style-number text:level="5" style:num-suffix="." style:num-format="1">
        <style:list-level-properties text:list-level-position-and-space-mode="label-alignment">
          <style:list-level-label-alignment text:label-followed-by="listtab" text:list-tab-stop-position="3.81cm" fo:text-indent="-0.635cm" fo:margin-left="3.81cm"/>
        </style:list-level-properties>
      </text:list-level-style-number>
      <text:list-level-style-number text:level="6" style:num-suffix="." style:num-format="1">
        <style:list-level-properties text:list-level-position-and-space-mode="label-alignment">
          <style:list-level-label-alignment text:label-followed-by="listtab" text:list-tab-stop-position="4.445cm" fo:text-indent="-0.635cm" fo:margin-left="4.445cm"/>
        </style:list-level-properties>
      </text:list-level-style-number>
      <text:list-level-style-number text:level="7" style:num-suffix="." style:num-format="1">
        <style:list-level-properties text:list-level-position-and-space-mode="label-alignment">
          <style:list-level-label-alignment text:label-followed-by="listtab" text:list-tab-stop-position="5.08cm" fo:text-indent="-0.635cm" fo:margin-left="5.08cm"/>
        </style:list-level-properties>
      </text:list-level-style-number>
      <text:list-level-style-number text:level="8" style:num-suffix="." style:num-format="1">
        <style:list-level-properties text:list-level-position-and-space-mode="label-alignment">
          <style:list-level-label-alignment text:label-followed-by="listtab" text:list-tab-stop-position="5.715cm" fo:text-indent="-0.635cm" fo:margin-left="5.715cm"/>
        </style:list-level-properties>
      </text:list-level-style-number>
      <text:list-level-style-number text:level="9" style:num-suffix="." style:num-format="1">
        <style:list-level-properties text:list-level-position-and-space-mode="label-alignment">
          <style:list-level-label-alignment text:label-followed-by="listtab" text:list-tab-stop-position="6.35cm" fo:text-indent="-0.635cm" fo:margin-left="6.35cm"/>
        </style:list-level-properties>
      </text:list-level-style-number>
      <text:list-level-style-number text:level="10" style:num-suffix="." style:num-format="1">
        <style:list-level-properties text:list-level-position-and-space-mode="label-alignment">
          <style:list-level-label-alignment text:label-followed-by="listtab" text:list-tab-stop-position="6.985cm" fo:text-indent="-0.635cm" fo:margin-left="6.985cm"/>
        </style:list-level-properties>
      </text:list-level-style-number>
    </text:list-style>
    <text:list-style style:name="WW8Num6" text:consecutive-numbering="true">
      <text:list-level-style-bullet text:level="1" text:style-name="WW8Num6z0" style:num-suffix="." text:bullet-char="□">
        <style:list-level-properties text:list-level-position-and-space-mode="label-alignment">
          <style:list-level-label-alignment text:label-followed-by="listtab" text:list-tab-stop-position="1.799cm" fo:text-indent="-0.6cm" fo:margin-left="1.799cm"/>
        </style:list-level-properties>
        <style:text-properties fo:font-family="'Courier New'" style:font-family-generic="modern" style:font-pitch="fixed"/>
      </text:list-level-style-bullet>
      <text:list-level-style-number text:level="2" style:num-suffix="." style:num-format="1">
        <style:list-level-properties text:list-level-position-and-space-mode="label-alignment">
          <style:list-level-label-alignment text:label-followed-by="listtab" text:list-tab-stop-position="1.905cm" fo:text-indent="-0.635cm" fo:margin-left="1.905cm"/>
        </style:list-level-properties>
      </text:list-level-style-number>
      <text:list-level-style-number text:level="3" style:num-suffix="." style:num-format="1">
        <style:list-level-properties text:list-level-position-and-space-mode="label-alignment">
          <style:list-level-label-alignment text:label-followed-by="listtab" text:list-tab-stop-position="2.54cm" fo:text-indent="-0.635cm" fo:margin-left="2.54cm"/>
        </style:list-level-properties>
      </text:list-level-style-number>
      <text:list-level-style-number text:level="4" style:num-suffix="." style:num-format="1">
        <style:list-level-properties text:list-level-position-and-space-mode="label-alignment">
          <style:list-level-label-alignment text:label-followed-by="listtab" text:list-tab-stop-position="3.175cm" fo:text-indent="-0.635cm" fo:margin-left="3.175cm"/>
        </style:list-level-properties>
      </text:list-level-style-number>
      <text:list-level-style-number text:level="5" style:num-suffix="." style:num-format="1">
        <style:list-level-properties text:list-level-position-and-space-mode="label-alignment">
          <style:list-level-label-alignment text:label-followed-by="listtab" text:list-tab-stop-position="3.81cm" fo:text-indent="-0.635cm" fo:margin-left="3.81cm"/>
        </style:list-level-properties>
      </text:list-level-style-number>
      <text:list-level-style-number text:level="6" style:num-suffix="." style:num-format="1">
        <style:list-level-properties text:list-level-position-and-space-mode="label-alignment">
          <style:list-level-label-alignment text:label-followed-by="listtab" text:list-tab-stop-position="4.445cm" fo:text-indent="-0.635cm" fo:margin-left="4.445cm"/>
        </style:list-level-properties>
      </text:list-level-style-number>
      <text:list-level-style-number text:level="7" style:num-suffix="." style:num-format="1">
        <style:list-level-properties text:list-level-position-and-space-mode="label-alignment">
          <style:list-level-label-alignment text:label-followed-by="listtab" text:list-tab-stop-position="5.08cm" fo:text-indent="-0.635cm" fo:margin-left="5.08cm"/>
        </style:list-level-properties>
      </text:list-level-style-number>
      <text:list-level-style-number text:level="8" style:num-suffix="." style:num-format="1">
        <style:list-level-properties text:list-level-position-and-space-mode="label-alignment">
          <style:list-level-label-alignment text:label-followed-by="listtab" text:list-tab-stop-position="5.715cm" fo:text-indent="-0.635cm" fo:margin-left="5.715cm"/>
        </style:list-level-properties>
      </text:list-level-style-number>
      <text:list-level-style-number text:level="9" style:num-suffix="." style:num-format="1">
        <style:list-level-properties text:list-level-position-and-space-mode="label-alignment">
          <style:list-level-label-alignment text:label-followed-by="listtab" text:list-tab-stop-position="6.35cm" fo:text-indent="-0.635cm" fo:margin-left="6.35cm"/>
        </style:list-level-properties>
      </text:list-level-style-number>
      <text:list-level-style-number text:level="10" style:num-suffix="." style:num-format="1">
        <style:list-level-properties text:list-level-position-and-space-mode="label-alignment">
          <style:list-level-label-alignment text:label-followed-by="listtab" text:list-tab-stop-position="6.985cm" fo:text-indent="-0.635cm" fo:margin-left="6.985cm"/>
        </style:list-level-properties>
      </text:list-level-style-number>
    </text:list-style>
    <text:list-style style:name="WW8Num8">
      <text:list-level-style-number text:level="1" style:num-suffix="." style:num-format="1">
        <style:list-level-properties text:list-level-position-and-space-mode="label-alignment">
          <style:list-level-label-alignment text:label-followed-by="listtab" text:list-tab-stop-position="1.27cm" fo:text-indent="-0.635cm" fo:margin-left="1.27cm"/>
        </style:list-level-properties>
      </text:list-level-style-number>
      <text:list-level-style-number text:level="2" style:num-suffix="." style:num-format="1">
        <style:list-level-properties text:list-level-position-and-space-mode="label-alignment">
          <style:list-level-label-alignment text:label-followed-by="listtab" text:list-tab-stop-position="1.905cm" fo:text-indent="-0.635cm" fo:margin-left="1.905cm"/>
        </style:list-level-properties>
      </text:list-level-style-number>
      <text:list-level-style-number text:level="3" style:num-suffix="." style:num-format="1">
        <style:list-level-properties text:list-level-position-and-space-mode="label-alignment">
          <style:list-level-label-alignment text:label-followed-by="listtab" text:list-tab-stop-position="2.54cm" fo:text-indent="-0.635cm" fo:margin-left="2.54cm"/>
        </style:list-level-properties>
      </text:list-level-style-number>
      <text:list-level-style-number text:level="4" style:num-suffix="." style:num-format="1">
        <style:list-level-properties text:list-level-position-and-space-mode="label-alignment">
          <style:list-level-label-alignment text:label-followed-by="listtab" text:list-tab-stop-position="3.175cm" fo:text-indent="-0.635cm" fo:margin-left="3.175cm"/>
        </style:list-level-properties>
      </text:list-level-style-number>
      <text:list-level-style-number text:level="5" style:num-suffix="." style:num-format="1">
        <style:list-level-properties text:list-level-position-and-space-mode="label-alignment">
          <style:list-level-label-alignment text:label-followed-by="listtab" text:list-tab-stop-position="3.81cm" fo:text-indent="-0.635cm" fo:margin-left="3.81cm"/>
        </style:list-level-properties>
      </text:list-level-style-number>
      <text:list-level-style-number text:level="6" style:num-suffix="." style:num-format="1">
        <style:list-level-properties text:list-level-position-and-space-mode="label-alignment">
          <style:list-level-label-alignment text:label-followed-by="listtab" text:list-tab-stop-position="4.445cm" fo:text-indent="-0.635cm" fo:margin-left="4.445cm"/>
        </style:list-level-properties>
      </text:list-level-style-number>
      <text:list-level-style-number text:level="7" style:num-suffix="." style:num-format="1">
        <style:list-level-properties text:list-level-position-and-space-mode="label-alignment">
          <style:list-level-label-alignment text:label-followed-by="listtab" text:list-tab-stop-position="5.08cm" fo:text-indent="-0.635cm" fo:margin-left="5.08cm"/>
        </style:list-level-properties>
      </text:list-level-style-number>
      <text:list-level-style-number text:level="8" style:num-suffix="." style:num-format="1">
        <style:list-level-properties text:list-level-position-and-space-mode="label-alignment">
          <style:list-level-label-alignment text:label-followed-by="listtab" text:list-tab-stop-position="5.715cm" fo:text-indent="-0.635cm" fo:margin-left="5.715cm"/>
        </style:list-level-properties>
      </text:list-level-style-number>
      <text:list-level-style-number text:level="9" style:num-suffix="." style:num-format="1">
        <style:list-level-properties text:list-level-position-and-space-mode="label-alignment">
          <style:list-level-label-alignment text:label-followed-by="listtab" text:list-tab-stop-position="6.35cm" fo:text-indent="-0.635cm" fo:margin-left="6.35cm"/>
        </style:list-level-properties>
      </text:list-level-style-number>
      <text:list-level-style-number text:level="10" style:num-suffix="." style:num-format="1">
        <style:list-level-properties text:list-level-position-and-space-mode="label-alignment">
          <style:list-level-label-alignment text:label-followed-by="listtab" text:list-tab-stop-position="6.985cm" fo:text-indent="-0.635cm" fo:margin-left="6.985cm"/>
        </style:list-level-properties>
      </text:list-level-style-number>
    </text:list-style>
    <text:list-style style:name="WW8Num1" text:consecutive-numbering="true">
      <text:list-level-style-bullet text:level="1" text:style-name="WW8Num1z0" style:num-suffix="." text:bullet-char="□">
        <style:list-level-properties text:list-level-position-and-space-mode="label-alignment">
          <style:list-level-label-alignment text:label-followed-by="listtab" text:list-tab-stop-position="0.6cm" fo:text-indent="-0.6cm" fo:margin-left="0.6cm"/>
        </style:list-level-properties>
        <style:text-properties fo:font-family="'Courier New'" style:font-family-generic="modern" style:font-pitch="fixed"/>
      </text:list-level-style-bullet>
      <text:list-level-style-number text:level="2" style:num-suffix="." style:num-format="1">
        <style:list-level-properties text:list-level-position-and-space-mode="label-alignment">
          <style:list-level-label-alignment text:label-followed-by="listtab" text:list-tab-stop-position="1.905cm" fo:text-indent="-0.635cm" fo:margin-left="1.905cm"/>
        </style:list-level-properties>
      </text:list-level-style-number>
      <text:list-level-style-number text:level="3" style:num-suffix="." style:num-format="1">
        <style:list-level-properties text:list-level-position-and-space-mode="label-alignment">
          <style:list-level-label-alignment text:label-followed-by="listtab" text:list-tab-stop-position="2.54cm" fo:text-indent="-0.635cm" fo:margin-left="2.54cm"/>
        </style:list-level-properties>
      </text:list-level-style-number>
      <text:list-level-style-number text:level="4" style:num-suffix="." style:num-format="1">
        <style:list-level-properties text:list-level-position-and-space-mode="label-alignment">
          <style:list-level-label-alignment text:label-followed-by="listtab" text:list-tab-stop-position="3.175cm" fo:text-indent="-0.635cm" fo:margin-left="3.175cm"/>
        </style:list-level-properties>
      </text:list-level-style-number>
      <text:list-level-style-number text:level="5" style:num-suffix="." style:num-format="1">
        <style:list-level-properties text:list-level-position-and-space-mode="label-alignment">
          <style:list-level-label-alignment text:label-followed-by="listtab" text:list-tab-stop-position="3.81cm" fo:text-indent="-0.635cm" fo:margin-left="3.81cm"/>
        </style:list-level-properties>
      </text:list-level-style-number>
      <text:list-level-style-number text:level="6" style:num-suffix="." style:num-format="1">
        <style:list-level-properties text:list-level-position-and-space-mode="label-alignment">
          <style:list-level-label-alignment text:label-followed-by="listtab" text:list-tab-stop-position="4.445cm" fo:text-indent="-0.635cm" fo:margin-left="4.445cm"/>
        </style:list-level-properties>
      </text:list-level-style-number>
      <text:list-level-style-number text:level="7" style:num-suffix="." style:num-format="1">
        <style:list-level-properties text:list-level-position-and-space-mode="label-alignment">
          <style:list-level-label-alignment text:label-followed-by="listtab" text:list-tab-stop-position="5.08cm" fo:text-indent="-0.635cm" fo:margin-left="5.08cm"/>
        </style:list-level-properties>
      </text:list-level-style-number>
      <text:list-level-style-number text:level="8" style:num-suffix="." style:num-format="1">
        <style:list-level-properties text:list-level-position-and-space-mode="label-alignment">
          <style:list-level-label-alignment text:label-followed-by="listtab" text:list-tab-stop-position="5.715cm" fo:text-indent="-0.635cm" fo:margin-left="5.715cm"/>
        </style:list-level-properties>
      </text:list-level-style-number>
      <text:list-level-style-number text:level="9" style:num-suffix="." style:num-format="1">
        <style:list-level-properties text:list-level-position-and-space-mode="label-alignment">
          <style:list-level-label-alignment text:label-followed-by="listtab" text:list-tab-stop-position="6.35cm" fo:text-indent="-0.635cm" fo:margin-left="6.35cm"/>
        </style:list-level-properties>
      </text:list-level-style-number>
      <text:list-level-style-number text:level="10" style:num-suffix="." style:num-format="1">
        <style:list-level-properties text:list-level-position-and-space-mode="label-alignment">
          <style:list-level-label-alignment text:label-followed-by="listtab" text:list-tab-stop-position="6.985cm" fo:text-indent="-0.635cm" fo:margin-left="6.985cm"/>
        </style:list-level-properties>
      </text:list-level-style-number>
    </text:list-style>
    <text:list-style style:name="WW8Num2">
      <text:list-level-style-number text:level="1" style:num-suffix="." style:num-format="1" text:start-value="9">
        <style:list-level-properties text:list-level-position-and-space-mode="label-alignment">
          <style:list-level-label-alignment text:label-followed-by="listtab" fo:text-indent="-0.635cm" fo:margin-left="0.866cm"/>
        </style:list-level-properties>
      </text:list-level-style-number>
      <text:list-level-style-number text:level="2" style:num-suffix=")" style:num-format="1">
        <style:list-level-properties text:list-level-position-and-space-mode="label-alignment">
          <style:list-level-label-alignment text:label-followed-by="listtab" fo:text-indent="-0.635cm" fo:margin-left="0.404cm"/>
        </style:list-level-properties>
      </text:list-level-style-number>
      <text:list-level-style-number text:level="3" style:num-suffix="." style:num-format="i">
        <style:list-level-properties text:list-level-position-and-space-mode="label-alignment" fo:text-align="end">
          <style:list-level-label-alignment text:label-followed-by="listtab" fo:text-indent="-0.318cm" fo:margin-left="1.674cm"/>
        </style:list-level-properties>
      </text:list-level-style-number>
      <text:list-level-style-number text:level="4" style:num-suffix="." style:num-format="1">
        <style:list-level-properties text:list-level-position-and-space-mode="label-alignment">
          <style:list-level-label-alignment text:label-followed-by="listtab" fo:text-indent="-0.635cm" fo:margin-left="2.944cm"/>
        </style:list-level-properties>
      </text:list-level-style-number>
      <text:list-level-style-number text:level="5" style:num-suffix="." style:num-format="a" style:num-letter-sync="true">
        <style:list-level-properties text:list-level-position-and-space-mode="label-alignment">
          <style:list-level-label-alignment text:label-followed-by="listtab" fo:text-indent="-0.635cm" fo:margin-left="4.214cm"/>
        </style:list-level-properties>
      </text:list-level-style-number>
      <text:list-level-style-number text:level="6" style:num-suffix="." style:num-format="i">
        <style:list-level-properties text:list-level-position-and-space-mode="label-alignment" fo:text-align="end">
          <style:list-level-label-alignment text:label-followed-by="listtab" fo:text-indent="-0.318cm" fo:margin-left="5.484cm"/>
        </style:list-level-properties>
      </text:list-level-style-number>
      <text:list-level-style-number text:level="7" style:num-suffix="." style:num-format="1">
        <style:list-level-properties text:list-level-position-and-space-mode="label-alignment">
          <style:list-level-label-alignment text:label-followed-by="listtab" fo:text-indent="-0.635cm" fo:margin-left="6.754cm"/>
        </style:list-level-properties>
      </text:list-level-style-number>
      <text:list-level-style-number text:level="8" style:num-suffix="." style:num-format="a" style:num-letter-sync="true">
        <style:list-level-properties text:list-level-position-and-space-mode="label-alignment">
          <style:list-level-label-alignment text:label-followed-by="listtab" fo:text-indent="-0.635cm" fo:margin-left="8.024cm"/>
        </style:list-level-properties>
      </text:list-level-style-number>
      <text:list-level-style-number text:level="9" style:num-suffix="." style:num-format="i">
        <style:list-level-properties text:list-level-position-and-space-mode="label-alignment" fo:text-align="end">
          <style:list-level-label-alignment text:label-followed-by="listtab" fo:text-indent="-0.318cm" fo:margin-left="9.294cm"/>
        </style:list-level-properties>
      </text:list-level-style-number>
      <text:list-level-style-number text:level="10" style:num-suffix="." style:num-format="1">
        <style:list-level-properties text:list-level-position-and-space-mode="label-alignment">
          <style:list-level-label-alignment text:label-followed-by="listtab" text:list-tab-stop-position="6.985cm" fo:text-indent="-0.635cm" fo:margin-left="6.985cm"/>
        </style:list-level-properties>
      </text:list-level-style-number>
    </text:list-style>
    <text:list-style style:name="WW8Num13" text:consecutive-numbering="true">
      <text:list-level-style-bullet text:level="1" text:style-name="WW8Num13z0" style:num-suffix="." text:bullet-char="-">
        <style:list-level-properties text:list-level-position-and-space-mode="label-alignment">
          <style:list-level-label-alignment text:label-followed-by="listtab" fo:text-indent="-0.635cm" fo:margin-left="1.27cm"/>
        </style:list-level-properties>
        <style:text-properties style:font-name="Times New Roman"/>
      </text:list-level-style-bullet>
      <text:list-level-style-bullet text:level="2" text:style-name="WW8Num13z1" style:num-suffix="." text:bullet-char="o">
        <style:list-level-properties text:list-level-position-and-space-mode="label-alignment">
          <style:list-level-label-alignment text:label-followed-by="listtab" fo:text-indent="-0.635cm" fo:margin-left="2.54cm"/>
        </style:list-level-properties>
        <style:text-properties fo:font-family="'Courier New'" style:font-family-generic="modern" style:font-pitch="fixed"/>
      </text:list-level-style-bullet>
      <text:list-level-style-bullet text:level="3" text:style-name="WW8Num13z2" style:num-suffix="." text:bullet-char="">
        <style:list-level-properties text:list-level-position-and-space-mode="label-alignment">
          <style:list-level-label-alignment text:label-followed-by="listtab" fo:text-indent="-0.635cm" fo:margin-left="3.81cm"/>
        </style:list-level-properties>
        <style:text-properties style:font-name="Wingdings"/>
      </text:list-level-style-bullet>
      <text:list-level-style-bullet text:level="4" text:style-name="WW8Num13z3" style:num-suffix="." text:bullet-char="">
        <style:list-level-properties text:list-level-position-and-space-mode="label-alignment">
          <style:list-level-label-alignment text:label-followed-by="listtab" fo:text-indent="-0.635cm" fo:margin-left="5.08cm"/>
        </style:list-level-properties>
        <style:text-properties style:font-name="Symbol"/>
      </text:list-level-style-bullet>
      <text:list-level-style-bullet text:level="5" text:style-name="WW8Num13z1" style:num-suffix="." text:bullet-char="o">
        <style:list-level-properties text:list-level-position-and-space-mode="label-alignment">
          <style:list-level-label-alignment text:label-followed-by="listtab" fo:text-indent="-0.635cm" fo:margin-left="6.35cm"/>
        </style:list-level-properties>
        <style:text-properties fo:font-family="'Courier New'" style:font-family-generic="modern" style:font-pitch="fixed"/>
      </text:list-level-style-bullet>
      <text:list-level-style-bullet text:level="6" text:style-name="WW8Num13z2" style:num-suffix="." text:bullet-char="">
        <style:list-level-properties text:list-level-position-and-space-mode="label-alignment">
          <style:list-level-label-alignment text:label-followed-by="listtab" fo:text-indent="-0.635cm" fo:margin-left="7.62cm"/>
        </style:list-level-properties>
        <style:text-properties style:font-name="Wingdings"/>
      </text:list-level-style-bullet>
      <text:list-level-style-bullet text:level="7" text:style-name="WW8Num13z3" style:num-suffix="." text:bullet-char="">
        <style:list-level-properties text:list-level-position-and-space-mode="label-alignment">
          <style:list-level-label-alignment text:label-followed-by="listtab" fo:text-indent="-0.635cm" fo:margin-left="8.89cm"/>
        </style:list-level-properties>
        <style:text-properties style:font-name="Symbol"/>
      </text:list-level-style-bullet>
      <text:list-level-style-bullet text:level="8" text:style-name="WW8Num13z1" style:num-suffix="." text:bullet-char="o">
        <style:list-level-properties text:list-level-position-and-space-mode="label-alignment">
          <style:list-level-label-alignment text:label-followed-by="listtab" fo:text-indent="-0.635cm" fo:margin-left="10.16cm"/>
        </style:list-level-properties>
        <style:text-properties fo:font-family="'Courier New'" style:font-family-generic="modern" style:font-pitch="fixed"/>
      </text:list-level-style-bullet>
      <text:list-level-style-bullet text:level="9" text:style-name="WW8Num13z2" style:num-suffix="." text:bullet-char="">
        <style:list-level-properties text:list-level-position-and-space-mode="label-alignment">
          <style:list-level-label-alignment text:label-followed-by="listtab" fo:text-indent="-0.635cm" fo:margin-left="11.43cm"/>
        </style:list-level-properties>
        <style:text-properties style:font-name="Wingdings"/>
      </text:list-level-style-bullet>
      <text:list-level-style-number text:level="10" style:num-suffix="." style:num-format="1">
        <style:list-level-properties text:list-level-position-and-space-mode="label-alignment">
          <style:list-level-label-alignment text:label-followed-by="listtab" text:list-tab-stop-position="6.985cm" fo:text-indent="-0.635cm" fo:margin-left="6.985cm"/>
        </style:list-level-properties>
      </text:list-level-style-number>
    </text:list-style>
    <text:list-style style:name="WW8Num11">
      <text:list-level-style-bullet text:level="1" text:style-name="WW8Num11z0" style:num-suffix="." text:bullet-char="">
        <style:list-level-properties text:list-level-position-and-space-mode="label-alignment">
          <style:list-level-label-alignment text:label-followed-by="listtab" fo:text-indent="-0.635cm" fo:margin-left="0.019cm"/>
        </style:list-level-properties>
        <style:text-properties style:font-name="Wingdings"/>
      </text:list-level-style-bullet>
      <text:list-level-style-bullet text:level="2" text:style-name="WW8Num11z1" style:num-suffix="." text:bullet-char="o">
        <style:list-level-properties text:list-level-position-and-space-mode="label-alignment">
          <style:list-level-label-alignment text:label-followed-by="listtab" fo:text-indent="-0.635cm" fo:margin-left="1.289cm"/>
        </style:list-level-properties>
        <style:text-properties fo:font-family="'Courier New'" style:font-family-generic="modern" style:font-pitch="fixed"/>
      </text:list-level-style-bullet>
      <text:list-level-style-bullet text:level="3" text:style-name="WW8Num11z0" style:num-suffix="." text:bullet-char="">
        <style:list-level-properties text:list-level-position-and-space-mode="label-alignment">
          <style:list-level-label-alignment text:label-followed-by="listtab" fo:text-indent="-0.635cm" fo:margin-left="2.559cm"/>
        </style:list-level-properties>
        <style:text-properties style:font-name="Wingdings"/>
      </text:list-level-style-bullet>
      <text:list-level-style-bullet text:level="4" text:style-name="WW8Num11z3" style:num-suffix="." text:bullet-char="">
        <style:list-level-properties text:list-level-position-and-space-mode="label-alignment">
          <style:list-level-label-alignment text:label-followed-by="listtab" fo:text-indent="-0.635cm" fo:margin-left="3.829cm"/>
        </style:list-level-properties>
        <style:text-properties style:font-name="Symbol"/>
      </text:list-level-style-bullet>
      <text:list-level-style-bullet text:level="5" text:style-name="WW8Num11z1" style:num-suffix="." text:bullet-char="o">
        <style:list-level-properties text:list-level-position-and-space-mode="label-alignment">
          <style:list-level-label-alignment text:label-followed-by="listtab" fo:text-indent="-0.635cm" fo:margin-left="5.099cm"/>
        </style:list-level-properties>
        <style:text-properties fo:font-family="'Courier New'" style:font-family-generic="modern" style:font-pitch="fixed"/>
      </text:list-level-style-bullet>
      <text:list-level-style-bullet text:level="6" text:style-name="WW8Num11z0" style:num-suffix="." text:bullet-char="">
        <style:list-level-properties text:list-level-position-and-space-mode="label-alignment">
          <style:list-level-label-alignment text:label-followed-by="listtab" fo:text-indent="-0.635cm" fo:margin-left="6.369cm"/>
        </style:list-level-properties>
        <style:text-properties style:font-name="Wingdings"/>
      </text:list-level-style-bullet>
      <text:list-level-style-bullet text:level="7" text:style-name="WW8Num11z3" style:num-suffix="." text:bullet-char="">
        <style:list-level-properties text:list-level-position-and-space-mode="label-alignment">
          <style:list-level-label-alignment text:label-followed-by="listtab" fo:text-indent="-0.635cm" fo:margin-left="7.639cm"/>
        </style:list-level-properties>
        <style:text-properties style:font-name="Symbol"/>
      </text:list-level-style-bullet>
      <text:list-level-style-bullet text:level="8" text:style-name="WW8Num11z1" style:num-suffix="." text:bullet-char="o">
        <style:list-level-properties text:list-level-position-and-space-mode="label-alignment">
          <style:list-level-label-alignment text:label-followed-by="listtab" fo:text-indent="-0.635cm" fo:margin-left="8.909cm"/>
        </style:list-level-properties>
        <style:text-properties fo:font-family="'Courier New'" style:font-family-generic="modern" style:font-pitch="fixed"/>
      </text:list-level-style-bullet>
      <text:list-level-style-bullet text:level="9" text:style-name="WW8Num11z0" style:num-suffix="." text:bullet-char="">
        <style:list-level-properties text:list-level-position-and-space-mode="label-alignment">
          <style:list-level-label-alignment text:label-followed-by="listtab" fo:text-indent="-0.635cm" fo:margin-left="10.179cm"/>
        </style:list-level-properties>
        <style:text-properties style:font-name="Wingdings"/>
      </text:list-level-style-bullet>
      <text:list-level-style-number text:level="10" style:num-suffix="." style:num-format="1">
        <style:list-level-properties text:list-level-position-and-space-mode="label-alignment">
          <style:list-level-label-alignment text:label-followed-by="listtab" text:list-tab-stop-position="6.985cm" fo:text-indent="-0.635cm" fo:margin-left="6.985cm"/>
        </style:list-level-properties>
      </text:list-level-style-number>
    </text:list-style>
    <text:list-style style:name="WW8Num12">
      <text:list-level-style-bullet text:level="1" text:style-name="Zeichenformat" style:num-suffix="." text:bullet-char="">
        <style:list-level-properties text:list-level-position-and-space-mode="label-alignment">
          <style:list-level-label-alignment text:label-followed-by="listtab" text:list-tab-stop-position="2.053cm" fo:text-indent="-0.635cm" fo:margin-left="2.053cm"/>
        </style:list-level-properties>
        <style:text-properties style:font-name="Symbol"/>
      </text:list-level-style-bullet>
      <text:list-level-style-bullet text:level="2" text:style-name="Zeichenformat" style:num-suffix="." text:bullet-char="◦">
        <style:list-level-properties text:list-level-position-and-space-mode="label-alignment">
          <style:list-level-label-alignment text:label-followed-by="listtab" text:list-tab-stop-position="2.688cm" fo:text-indent="-0.635cm" fo:margin-left="2.688cm"/>
        </style:list-level-properties>
        <style:text-properties fo:font-family="OpenSymbol, 'Arial Unicode MS'" style:font-pitch="variable"/>
      </text:list-level-style-bullet>
      <text:list-level-style-bullet text:level="3" text:style-name="Zeichenformat" style:num-suffix="." text:bullet-char="▪">
        <style:list-level-properties text:list-level-position-and-space-mode="label-alignment">
          <style:list-level-label-alignment text:label-followed-by="listtab" text:list-tab-stop-position="3.323cm" fo:text-indent="-0.635cm" fo:margin-left="3.323cm"/>
        </style:list-level-properties>
        <style:text-properties fo:font-family="OpenSymbol, 'Arial Unicode MS'" style:font-pitch="variable"/>
      </text:list-level-style-bullet>
      <text:list-level-style-bullet text:level="4" text:style-name="Zeichenformat" style:num-suffix="." text:bullet-char="">
        <style:list-level-properties text:list-level-position-and-space-mode="label-alignment">
          <style:list-level-label-alignment text:label-followed-by="listtab" text:list-tab-stop-position="3.958cm" fo:text-indent="-0.635cm" fo:margin-left="3.958cm"/>
        </style:list-level-properties>
        <style:text-properties style:font-name="Symbol"/>
      </text:list-level-style-bullet>
      <text:list-level-style-bullet text:level="5" text:style-name="Zeichenformat" style:num-suffix="." text:bullet-char="◦">
        <style:list-level-properties text:list-level-position-and-space-mode="label-alignment">
          <style:list-level-label-alignment text:label-followed-by="listtab" text:list-tab-stop-position="4.593cm" fo:text-indent="-0.635cm" fo:margin-left="4.593cm"/>
        </style:list-level-properties>
        <style:text-properties fo:font-family="OpenSymbol, 'Arial Unicode MS'" style:font-pitch="variable"/>
      </text:list-level-style-bullet>
      <text:list-level-style-bullet text:level="6" text:style-name="Zeichenformat" style:num-suffix="." text:bullet-char="▪">
        <style:list-level-properties text:list-level-position-and-space-mode="label-alignment">
          <style:list-level-label-alignment text:label-followed-by="listtab" text:list-tab-stop-position="5.228cm" fo:text-indent="-0.635cm" fo:margin-left="5.228cm"/>
        </style:list-level-properties>
        <style:text-properties fo:font-family="OpenSymbol, 'Arial Unicode MS'" style:font-pitch="variable"/>
      </text:list-level-style-bullet>
      <text:list-level-style-bullet text:level="7" text:style-name="Zeichenformat" style:num-suffix="." text:bullet-char="">
        <style:list-level-properties text:list-level-position-and-space-mode="label-alignment">
          <style:list-level-label-alignment text:label-followed-by="listtab" text:list-tab-stop-position="5.863cm" fo:text-indent="-0.635cm" fo:margin-left="5.863cm"/>
        </style:list-level-properties>
        <style:text-properties style:font-name="Symbol"/>
      </text:list-level-style-bullet>
      <text:list-level-style-bullet text:level="8" text:style-name="Zeichenformat" style:num-suffix="." text:bullet-char="◦">
        <style:list-level-properties text:list-level-position-and-space-mode="label-alignment">
          <style:list-level-label-alignment text:label-followed-by="listtab" text:list-tab-stop-position="6.498cm" fo:text-indent="-0.635cm" fo:margin-left="6.498cm"/>
        </style:list-level-properties>
        <style:text-properties fo:font-family="OpenSymbol, 'Arial Unicode MS'" style:font-pitch="variable"/>
      </text:list-level-style-bullet>
      <text:list-level-style-bullet text:level="9" text:style-name="Zeichenformat" style:num-suffix="." text:bullet-char="▪">
        <style:list-level-properties text:list-level-position-and-space-mode="label-alignment">
          <style:list-level-label-alignment text:label-followed-by="listtab" text:list-tab-stop-position="7.133cm" fo:text-indent="-0.635cm" fo:margin-left="7.133cm"/>
        </style:list-level-properties>
        <style:text-properties fo:font-family="OpenSymbol, 'Arial Unicode MS'" style:font-pitch="variable"/>
      </text:list-level-style-bullet>
      <text:list-level-style-number text:level="10" style:num-suffix="." style:num-format="1">
        <style:list-level-properties text:list-level-position-and-space-mode="label-alignment">
          <style:list-level-label-alignment text:label-followed-by="listtab" text:list-tab-stop-position="6.985cm" fo:text-indent="-0.635cm" fo:margin-left="6.985cm"/>
        </style:list-level-properties>
      </text:list-level-style-number>
    </text:list-style>
    <text:list-style style:name="WW8Num9">
      <text:list-level-style-bullet text:level="1" text:style-name="Zeichenformat" style:num-suffix="." text:bullet-char="">
        <style:list-level-properties text:list-level-position-and-space-mode="label-alignment">
          <style:list-level-label-alignment text:label-followed-by="listtab" fo:text-indent="-0.635cm" fo:margin-left="0.019cm"/>
        </style:list-level-properties>
        <style:text-properties style:font-name="Wingdings"/>
      </text:list-level-style-bullet>
      <text:list-level-style-number text:level="2" style:num-suffix="." style:num-format="1">
        <style:list-level-properties text:list-level-position-and-space-mode="label-alignment">
          <style:list-level-label-alignment text:label-followed-by="listtab" text:list-tab-stop-position="2.54cm" fo:text-indent="-0.635cm" fo:margin-left="2.54cm"/>
        </style:list-level-properties>
      </text:list-level-style-number>
      <text:list-level-style-bullet text:level="3" text:style-name="Zeichenformat" style:num-suffix="." text:bullet-char="">
        <style:list-level-properties text:list-level-position-and-space-mode="label-alignment">
          <style:list-level-label-alignment text:label-followed-by="listtab" fo:text-indent="-0.635cm" fo:margin-left="2.559cm"/>
        </style:list-level-properties>
        <style:text-properties style:font-name="Wingdings"/>
      </text:list-level-style-bullet>
      <text:list-level-style-number text:level="4" style:num-suffix="." style:num-format="1">
        <style:list-level-properties text:list-level-position-and-space-mode="label-alignment">
          <style:list-level-label-alignment text:label-followed-by="listtab" text:list-tab-stop-position="5.08cm" fo:text-indent="-0.635cm" fo:margin-left="5.08cm"/>
        </style:list-level-properties>
      </text:list-level-style-number>
      <text:list-level-style-number text:level="5" style:num-suffix="." style:num-format="1">
        <style:list-level-properties text:list-level-position-and-space-mode="label-alignment">
          <style:list-level-label-alignment text:label-followed-by="listtab" text:list-tab-stop-position="6.35cm" fo:text-indent="-0.635cm" fo:margin-left="6.35cm"/>
        </style:list-level-properties>
      </text:list-level-style-number>
      <text:list-level-style-number text:level="6" style:num-suffix="." style:num-format="1">
        <style:list-level-properties text:list-level-position-and-space-mode="label-alignment">
          <style:list-level-label-alignment text:label-followed-by="listtab" text:list-tab-stop-position="7.62cm" fo:text-indent="-0.635cm" fo:margin-left="7.62cm"/>
        </style:list-level-properties>
      </text:list-level-style-number>
      <text:list-level-style-number text:level="7" style:num-suffix="." style:num-format="1">
        <style:list-level-properties text:list-level-position-and-space-mode="label-alignment">
          <style:list-level-label-alignment text:label-followed-by="listtab" text:list-tab-stop-position="8.89cm" fo:text-indent="-0.635cm" fo:margin-left="8.89cm"/>
        </style:list-level-properties>
      </text:list-level-style-number>
      <text:list-level-style-number text:level="8" style:num-suffix="." style:num-format="1">
        <style:list-level-properties text:list-level-position-and-space-mode="label-alignment">
          <style:list-level-label-alignment text:label-followed-by="listtab" text:list-tab-stop-position="10.16cm" fo:text-indent="-0.635cm" fo:margin-left="10.16cm"/>
        </style:list-level-properties>
      </text:list-level-style-number>
      <text:list-level-style-number text:level="9" style:num-suffix="." style:num-format="1">
        <style:list-level-properties text:list-level-position-and-space-mode="label-alignment">
          <style:list-level-label-alignment text:label-followed-by="listtab" text:list-tab-stop-position="11.43cm" fo:text-indent="-0.635cm" fo:margin-left="11.43cm"/>
        </style:list-level-properties>
      </text:list-level-style-number>
      <text:list-level-style-number text:level="10" style:num-suffix="." style:num-format="1">
        <style:list-level-properties text:list-level-position-and-space-mode="label-alignment">
          <style:list-level-label-alignment text:label-followed-by="listtab" text:list-tab-stop-position="6.985cm" fo:text-indent="-0.635cm" fo:margin-left="6.985cm"/>
        </style:list-level-properties>
      </text:list-level-style-number>
    </text:list-style>
    <text:notes-configuration text:note-class="footnote" text:citation-style-name="Footnote_20_Symbol" text:citation-body-style-name="Footnote_20_anchor" style:num-format="1" text:start-value="0" text:footnotes-position="page" text:start-numbering-at="document"/>
    <text:notes-configuration text:note-class="endnote" style:num-format="i" text:start-value="0"/>
    <text:linenumbering-configuration text:number-lines="false" text:offset="0.499cm" style:num-format="1" text:number-position="left" text:increment="5"/>
  </office:styles>
  <office:automatic-styles>
    <style:style style:name="MP1" style:family="paragraph" style:parent-style-name="Header">
      <style:text-properties style:font-name="Verdana" fo:font-size="9pt" style:font-size-asian="9pt" style:font-size-complex="9pt"/>
    </style:style>
    <style:style style:name="MP2" style:family="paragraph" style:parent-style-name="Footer">
      <style:paragraph-properties fo:text-align="center" style:justify-single-word="false"/>
    </style:style>
    <style:page-layout style:name="Mpm1">
      <style:page-layout-properties fo:page-width="20.999cm" fo:page-height="29.699cm" style:num-format="1" style:print-orientation="portrait" fo:margin-top="2cm" fo:margin-bottom="2cm" fo:margin-left="2cm" fo:margin-right="2cm" style:writing-mode="lr-tb" style:footnote-max-height="0cm">
        <style:footnote-sep style:width="0.018cm" style:distance-before-sep="0.101cm" style:distance-after-sep="0.101cm" style:adjustment="left" style:rel-width="25%" style:color="#000000"/>
      </style:page-layout-properties>
      <style:header-style/>
      <style:footer-style/>
    </style:page-layout>
    <style:page-layout style:name="Mpm2">
      <style:page-layout-properties fo:page-width="21.001cm" fo:page-height="29.7cm" style:num-format="1" style:print-orientation="portrait" fo:margin-top="1.27cm" fo:margin-bottom="1.27cm" fo:margin-left="3cm" fo:margin-right="1.498cm" style:writing-mode="lr-tb" style:layout-grid-color="#c0c0c0" style:layout-grid-lines="42" style:layout-grid-base-height="0.635cm" style:layout-grid-ruby-height="0cm" style:layout-grid-mode="none" style:layout-grid-ruby-below="false" style:layout-grid-print="false" style:layout-grid-display="false" style:footnote-max-height="0cm">
        <style:footnote-sep style:width="0.018cm" style:distance-before-sep="0.101cm" style:distance-after-sep="0.101cm" style:adjustment="left" style:rel-width="25%" style:color="#000000"/>
      </style:page-layout-properties>
      <style:header-style>
        <style:header-footer-properties fo:min-height="2.438cm" fo:margin-left="0cm" fo:margin-right="0cm" fo:margin-bottom="2.339cm" style:dynamic-spacing="true"/>
      </style:header-style>
      <style:footer-style>
        <style:header-footer-properties fo:min-height="1.73cm" fo:margin-left="0cm" fo:margin-right="0cm" fo:margin-top="1.632cm" style:dynamic-spacing="true"/>
      </style:footer-style>
    </style:page-layout>
  </office:automatic-styles>
  <office:master-styles>
    <style:master-page style:name="Standard" style:page-layout-name="Mpm1"/>
    <style:master-page style:name="First_20_Page" style:display-name="First Page" style:page-layout-name="Mpm2" style:next-style-name="Standard">
      <style:header>
        <text:p text:style-name="MP1"/>
        <text:p text:style-name="MP1"/>
        <text:p text:style-name="MP1"/>
        <text:p text:style-name="MP1"/>
      </style:header>
      <style:footer>
        <text:p text:style-name="MP2">
          <text:page-number text:select-page="current"/>
        </text:p>
        <text:p text:style-name="Footer"/>
      </style:footer>
    </style:master-page>
  </office:master-styles>
</office:document-styles>
</file>